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5"/>
  </p:notesMasterIdLst>
  <p:handoutMasterIdLst>
    <p:handoutMasterId r:id="rId26"/>
  </p:handoutMasterIdLst>
  <p:sldIdLst>
    <p:sldId id="350" r:id="rId5"/>
    <p:sldId id="353" r:id="rId6"/>
    <p:sldId id="371" r:id="rId7"/>
    <p:sldId id="367" r:id="rId8"/>
    <p:sldId id="388" r:id="rId9"/>
    <p:sldId id="373" r:id="rId10"/>
    <p:sldId id="377" r:id="rId11"/>
    <p:sldId id="376" r:id="rId12"/>
    <p:sldId id="389" r:id="rId13"/>
    <p:sldId id="379" r:id="rId14"/>
    <p:sldId id="380" r:id="rId15"/>
    <p:sldId id="383" r:id="rId16"/>
    <p:sldId id="381" r:id="rId17"/>
    <p:sldId id="375" r:id="rId18"/>
    <p:sldId id="374" r:id="rId19"/>
    <p:sldId id="385" r:id="rId20"/>
    <p:sldId id="390" r:id="rId21"/>
    <p:sldId id="391" r:id="rId22"/>
    <p:sldId id="382" r:id="rId23"/>
    <p:sldId id="38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2746" autoAdjust="0"/>
  </p:normalViewPr>
  <p:slideViewPr>
    <p:cSldViewPr snapToGrid="0">
      <p:cViewPr varScale="1">
        <p:scale>
          <a:sx n="95" d="100"/>
          <a:sy n="95" d="100"/>
        </p:scale>
        <p:origin x="82" y="139"/>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w Simons" userId="c9a2edfe12abe1ef" providerId="LiveId" clId="{85AE21B7-F434-4BFB-AFA3-B0D64513760B}"/>
    <pc:docChg chg="undo redo custSel addSld delSld modSld sldOrd">
      <pc:chgData name="Mathew Simons" userId="c9a2edfe12abe1ef" providerId="LiveId" clId="{85AE21B7-F434-4BFB-AFA3-B0D64513760B}" dt="2023-11-17T02:33:44.286" v="5191" actId="47"/>
      <pc:docMkLst>
        <pc:docMk/>
      </pc:docMkLst>
      <pc:sldChg chg="del ord">
        <pc:chgData name="Mathew Simons" userId="c9a2edfe12abe1ef" providerId="LiveId" clId="{85AE21B7-F434-4BFB-AFA3-B0D64513760B}" dt="2023-11-17T02:33:44.286" v="5191" actId="47"/>
        <pc:sldMkLst>
          <pc:docMk/>
          <pc:sldMk cId="2105465797" sldId="334"/>
        </pc:sldMkLst>
      </pc:sldChg>
      <pc:sldChg chg="del">
        <pc:chgData name="Mathew Simons" userId="c9a2edfe12abe1ef" providerId="LiveId" clId="{85AE21B7-F434-4BFB-AFA3-B0D64513760B}" dt="2023-11-11T21:46:58.182" v="3035" actId="47"/>
        <pc:sldMkLst>
          <pc:docMk/>
          <pc:sldMk cId="2336677316" sldId="343"/>
        </pc:sldMkLst>
      </pc:sldChg>
      <pc:sldChg chg="modSp mod">
        <pc:chgData name="Mathew Simons" userId="c9a2edfe12abe1ef" providerId="LiveId" clId="{85AE21B7-F434-4BFB-AFA3-B0D64513760B}" dt="2023-11-17T01:21:18.024" v="4891" actId="14100"/>
        <pc:sldMkLst>
          <pc:docMk/>
          <pc:sldMk cId="2960950710" sldId="350"/>
        </pc:sldMkLst>
        <pc:spChg chg="mod">
          <ac:chgData name="Mathew Simons" userId="c9a2edfe12abe1ef" providerId="LiveId" clId="{85AE21B7-F434-4BFB-AFA3-B0D64513760B}" dt="2023-11-17T01:21:18.024" v="4891" actId="14100"/>
          <ac:spMkLst>
            <pc:docMk/>
            <pc:sldMk cId="2960950710" sldId="350"/>
            <ac:spMk id="2" creationId="{293E168C-8042-5B4E-A5A4-A5BF693AE2D6}"/>
          </ac:spMkLst>
        </pc:spChg>
      </pc:sldChg>
      <pc:sldChg chg="addSp delSp modSp mod">
        <pc:chgData name="Mathew Simons" userId="c9a2edfe12abe1ef" providerId="LiveId" clId="{85AE21B7-F434-4BFB-AFA3-B0D64513760B}" dt="2023-11-17T01:49:23.970" v="4996" actId="1038"/>
        <pc:sldMkLst>
          <pc:docMk/>
          <pc:sldMk cId="2521537536" sldId="353"/>
        </pc:sldMkLst>
        <pc:spChg chg="mod">
          <ac:chgData name="Mathew Simons" userId="c9a2edfe12abe1ef" providerId="LiveId" clId="{85AE21B7-F434-4BFB-AFA3-B0D64513760B}" dt="2023-11-17T01:48:09.401" v="4965" actId="14100"/>
          <ac:spMkLst>
            <pc:docMk/>
            <pc:sldMk cId="2521537536" sldId="353"/>
            <ac:spMk id="3" creationId="{6339315B-8AAE-A946-ABBF-894F2E4B1338}"/>
          </ac:spMkLst>
        </pc:spChg>
        <pc:spChg chg="del">
          <ac:chgData name="Mathew Simons" userId="c9a2edfe12abe1ef" providerId="LiveId" clId="{85AE21B7-F434-4BFB-AFA3-B0D64513760B}" dt="2023-11-17T01:04:39.853" v="4877" actId="478"/>
          <ac:spMkLst>
            <pc:docMk/>
            <pc:sldMk cId="2521537536" sldId="353"/>
            <ac:spMk id="7" creationId="{560FFC6F-2BF3-42FE-80C1-0A76D4B6C7CE}"/>
          </ac:spMkLst>
        </pc:spChg>
        <pc:spChg chg="mod">
          <ac:chgData name="Mathew Simons" userId="c9a2edfe12abe1ef" providerId="LiveId" clId="{85AE21B7-F434-4BFB-AFA3-B0D64513760B}" dt="2023-11-17T01:48:17.970" v="4966" actId="1076"/>
          <ac:spMkLst>
            <pc:docMk/>
            <pc:sldMk cId="2521537536" sldId="353"/>
            <ac:spMk id="10" creationId="{FE724D83-DDD5-E789-4676-C8C216ED2FFF}"/>
          </ac:spMkLst>
        </pc:spChg>
        <pc:grpChg chg="add del mod">
          <ac:chgData name="Mathew Simons" userId="c9a2edfe12abe1ef" providerId="LiveId" clId="{85AE21B7-F434-4BFB-AFA3-B0D64513760B}" dt="2023-11-17T01:49:23.970" v="4996" actId="1038"/>
          <ac:grpSpMkLst>
            <pc:docMk/>
            <pc:sldMk cId="2521537536" sldId="353"/>
            <ac:grpSpMk id="31" creationId="{8C773C02-29E3-8EA0-11A9-3863C0143AE5}"/>
          </ac:grpSpMkLst>
        </pc:grpChg>
      </pc:sldChg>
      <pc:sldChg chg="addSp delSp modSp del mod">
        <pc:chgData name="Mathew Simons" userId="c9a2edfe12abe1ef" providerId="LiveId" clId="{85AE21B7-F434-4BFB-AFA3-B0D64513760B}" dt="2023-11-11T17:21:11.063" v="1659" actId="47"/>
        <pc:sldMkLst>
          <pc:docMk/>
          <pc:sldMk cId="1556310685" sldId="354"/>
        </pc:sldMkLst>
        <pc:picChg chg="add del mod">
          <ac:chgData name="Mathew Simons" userId="c9a2edfe12abe1ef" providerId="LiveId" clId="{85AE21B7-F434-4BFB-AFA3-B0D64513760B}" dt="2023-11-11T14:14:20.258" v="860" actId="21"/>
          <ac:picMkLst>
            <pc:docMk/>
            <pc:sldMk cId="1556310685" sldId="354"/>
            <ac:picMk id="3" creationId="{36715D1C-C862-A7A6-3D2A-E93A5231683A}"/>
          </ac:picMkLst>
        </pc:picChg>
        <pc:picChg chg="add del mod">
          <ac:chgData name="Mathew Simons" userId="c9a2edfe12abe1ef" providerId="LiveId" clId="{85AE21B7-F434-4BFB-AFA3-B0D64513760B}" dt="2023-11-11T14:14:20.258" v="860" actId="21"/>
          <ac:picMkLst>
            <pc:docMk/>
            <pc:sldMk cId="1556310685" sldId="354"/>
            <ac:picMk id="4" creationId="{D148AFF7-50AA-72FA-C1B3-055E6BA3DB79}"/>
          </ac:picMkLst>
        </pc:picChg>
      </pc:sldChg>
      <pc:sldChg chg="del">
        <pc:chgData name="Mathew Simons" userId="c9a2edfe12abe1ef" providerId="LiveId" clId="{85AE21B7-F434-4BFB-AFA3-B0D64513760B}" dt="2023-11-11T21:46:58.182" v="3035" actId="47"/>
        <pc:sldMkLst>
          <pc:docMk/>
          <pc:sldMk cId="4206035864" sldId="355"/>
        </pc:sldMkLst>
      </pc:sldChg>
      <pc:sldChg chg="del">
        <pc:chgData name="Mathew Simons" userId="c9a2edfe12abe1ef" providerId="LiveId" clId="{85AE21B7-F434-4BFB-AFA3-B0D64513760B}" dt="2023-11-11T21:46:58.182" v="3035" actId="47"/>
        <pc:sldMkLst>
          <pc:docMk/>
          <pc:sldMk cId="188845726" sldId="356"/>
        </pc:sldMkLst>
      </pc:sldChg>
      <pc:sldChg chg="del">
        <pc:chgData name="Mathew Simons" userId="c9a2edfe12abe1ef" providerId="LiveId" clId="{85AE21B7-F434-4BFB-AFA3-B0D64513760B}" dt="2023-11-11T21:46:58.182" v="3035" actId="47"/>
        <pc:sldMkLst>
          <pc:docMk/>
          <pc:sldMk cId="2509101887" sldId="357"/>
        </pc:sldMkLst>
      </pc:sldChg>
      <pc:sldChg chg="del ord">
        <pc:chgData name="Mathew Simons" userId="c9a2edfe12abe1ef" providerId="LiveId" clId="{85AE21B7-F434-4BFB-AFA3-B0D64513760B}" dt="2023-11-17T02:33:44.286" v="5191" actId="47"/>
        <pc:sldMkLst>
          <pc:docMk/>
          <pc:sldMk cId="391246093" sldId="361"/>
        </pc:sldMkLst>
      </pc:sldChg>
      <pc:sldChg chg="del">
        <pc:chgData name="Mathew Simons" userId="c9a2edfe12abe1ef" providerId="LiveId" clId="{85AE21B7-F434-4BFB-AFA3-B0D64513760B}" dt="2023-11-11T21:46:58.182" v="3035" actId="47"/>
        <pc:sldMkLst>
          <pc:docMk/>
          <pc:sldMk cId="767675903" sldId="362"/>
        </pc:sldMkLst>
      </pc:sldChg>
      <pc:sldChg chg="del">
        <pc:chgData name="Mathew Simons" userId="c9a2edfe12abe1ef" providerId="LiveId" clId="{85AE21B7-F434-4BFB-AFA3-B0D64513760B}" dt="2023-11-11T21:46:58.182" v="3035" actId="47"/>
        <pc:sldMkLst>
          <pc:docMk/>
          <pc:sldMk cId="495483412" sldId="363"/>
        </pc:sldMkLst>
      </pc:sldChg>
      <pc:sldChg chg="del">
        <pc:chgData name="Mathew Simons" userId="c9a2edfe12abe1ef" providerId="LiveId" clId="{85AE21B7-F434-4BFB-AFA3-B0D64513760B}" dt="2023-11-11T21:46:58.182" v="3035" actId="47"/>
        <pc:sldMkLst>
          <pc:docMk/>
          <pc:sldMk cId="643842168" sldId="364"/>
        </pc:sldMkLst>
      </pc:sldChg>
      <pc:sldChg chg="addSp modSp new del mod">
        <pc:chgData name="Mathew Simons" userId="c9a2edfe12abe1ef" providerId="LiveId" clId="{85AE21B7-F434-4BFB-AFA3-B0D64513760B}" dt="2023-11-17T01:48:33.322" v="4967" actId="47"/>
        <pc:sldMkLst>
          <pc:docMk/>
          <pc:sldMk cId="4108361842" sldId="365"/>
        </pc:sldMkLst>
        <pc:spChg chg="mod">
          <ac:chgData name="Mathew Simons" userId="c9a2edfe12abe1ef" providerId="LiveId" clId="{85AE21B7-F434-4BFB-AFA3-B0D64513760B}" dt="2023-11-11T13:27:53.328" v="103" actId="20577"/>
          <ac:spMkLst>
            <pc:docMk/>
            <pc:sldMk cId="4108361842" sldId="365"/>
            <ac:spMk id="2" creationId="{D6CD5C17-3DD8-A952-6398-6C35A5CE7B72}"/>
          </ac:spMkLst>
        </pc:spChg>
        <pc:spChg chg="mod">
          <ac:chgData name="Mathew Simons" userId="c9a2edfe12abe1ef" providerId="LiveId" clId="{85AE21B7-F434-4BFB-AFA3-B0D64513760B}" dt="2023-11-11T13:28:30.305" v="106" actId="20577"/>
          <ac:spMkLst>
            <pc:docMk/>
            <pc:sldMk cId="4108361842" sldId="365"/>
            <ac:spMk id="3" creationId="{B0C89834-1C89-37AC-7070-1EAA3943196E}"/>
          </ac:spMkLst>
        </pc:spChg>
        <pc:spChg chg="add mod">
          <ac:chgData name="Mathew Simons" userId="c9a2edfe12abe1ef" providerId="LiveId" clId="{85AE21B7-F434-4BFB-AFA3-B0D64513760B}" dt="2023-11-11T13:40:29.051" v="464" actId="1038"/>
          <ac:spMkLst>
            <pc:docMk/>
            <pc:sldMk cId="4108361842" sldId="365"/>
            <ac:spMk id="6" creationId="{A41C4730-07E4-8F12-7D80-9035C55D5E4D}"/>
          </ac:spMkLst>
        </pc:spChg>
      </pc:sldChg>
      <pc:sldChg chg="modSp new del mod">
        <pc:chgData name="Mathew Simons" userId="c9a2edfe12abe1ef" providerId="LiveId" clId="{85AE21B7-F434-4BFB-AFA3-B0D64513760B}" dt="2023-11-11T19:03:57.840" v="2163" actId="47"/>
        <pc:sldMkLst>
          <pc:docMk/>
          <pc:sldMk cId="446520156" sldId="366"/>
        </pc:sldMkLst>
        <pc:spChg chg="mod">
          <ac:chgData name="Mathew Simons" userId="c9a2edfe12abe1ef" providerId="LiveId" clId="{85AE21B7-F434-4BFB-AFA3-B0D64513760B}" dt="2023-11-11T13:39:53.284" v="410" actId="20577"/>
          <ac:spMkLst>
            <pc:docMk/>
            <pc:sldMk cId="446520156" sldId="366"/>
            <ac:spMk id="2" creationId="{85CC4DD1-4C7D-9E5A-7DA5-57CBD19C64FF}"/>
          </ac:spMkLst>
        </pc:spChg>
        <pc:spChg chg="mod">
          <ac:chgData name="Mathew Simons" userId="c9a2edfe12abe1ef" providerId="LiveId" clId="{85AE21B7-F434-4BFB-AFA3-B0D64513760B}" dt="2023-11-11T13:29:44.081" v="135" actId="27636"/>
          <ac:spMkLst>
            <pc:docMk/>
            <pc:sldMk cId="446520156" sldId="366"/>
            <ac:spMk id="3" creationId="{E3D1EA1F-5F24-67E6-F66B-F8E02941B734}"/>
          </ac:spMkLst>
        </pc:spChg>
      </pc:sldChg>
      <pc:sldChg chg="add">
        <pc:chgData name="Mathew Simons" userId="c9a2edfe12abe1ef" providerId="LiveId" clId="{85AE21B7-F434-4BFB-AFA3-B0D64513760B}" dt="2023-11-11T13:39:31.603" v="403"/>
        <pc:sldMkLst>
          <pc:docMk/>
          <pc:sldMk cId="3819334901" sldId="367"/>
        </pc:sldMkLst>
      </pc:sldChg>
      <pc:sldChg chg="addSp delSp modSp new del mod modTransition modNotesTx">
        <pc:chgData name="Mathew Simons" userId="c9a2edfe12abe1ef" providerId="LiveId" clId="{85AE21B7-F434-4BFB-AFA3-B0D64513760B}" dt="2023-11-14T01:00:37.617" v="3384" actId="47"/>
        <pc:sldMkLst>
          <pc:docMk/>
          <pc:sldMk cId="34324083" sldId="368"/>
        </pc:sldMkLst>
        <pc:spChg chg="mod">
          <ac:chgData name="Mathew Simons" userId="c9a2edfe12abe1ef" providerId="LiveId" clId="{85AE21B7-F434-4BFB-AFA3-B0D64513760B}" dt="2023-11-11T13:57:05.049" v="529" actId="14100"/>
          <ac:spMkLst>
            <pc:docMk/>
            <pc:sldMk cId="34324083" sldId="368"/>
            <ac:spMk id="2" creationId="{FA578DDC-CD42-6D5A-A74A-EE699CF29ABF}"/>
          </ac:spMkLst>
        </pc:spChg>
        <pc:spChg chg="mod">
          <ac:chgData name="Mathew Simons" userId="c9a2edfe12abe1ef" providerId="LiveId" clId="{85AE21B7-F434-4BFB-AFA3-B0D64513760B}" dt="2023-11-11T13:54:08.376" v="479" actId="20577"/>
          <ac:spMkLst>
            <pc:docMk/>
            <pc:sldMk cId="34324083" sldId="368"/>
            <ac:spMk id="3" creationId="{2CFC905B-8145-6DF3-5F49-BFC73F0D5A31}"/>
          </ac:spMkLst>
        </pc:spChg>
        <pc:spChg chg="add mod">
          <ac:chgData name="Mathew Simons" userId="c9a2edfe12abe1ef" providerId="LiveId" clId="{85AE21B7-F434-4BFB-AFA3-B0D64513760B}" dt="2023-11-11T14:00:36.627" v="766" actId="1076"/>
          <ac:spMkLst>
            <pc:docMk/>
            <pc:sldMk cId="34324083" sldId="368"/>
            <ac:spMk id="18" creationId="{2E82B78C-7936-938B-3C10-7511E593FD96}"/>
          </ac:spMkLst>
        </pc:spChg>
        <pc:spChg chg="add mod">
          <ac:chgData name="Mathew Simons" userId="c9a2edfe12abe1ef" providerId="LiveId" clId="{85AE21B7-F434-4BFB-AFA3-B0D64513760B}" dt="2023-11-11T14:01:01.331" v="785" actId="1076"/>
          <ac:spMkLst>
            <pc:docMk/>
            <pc:sldMk cId="34324083" sldId="368"/>
            <ac:spMk id="19" creationId="{5026AF13-2E88-635A-4CF9-A9F34AB2DD50}"/>
          </ac:spMkLst>
        </pc:spChg>
        <pc:grpChg chg="add mod">
          <ac:chgData name="Mathew Simons" userId="c9a2edfe12abe1ef" providerId="LiveId" clId="{85AE21B7-F434-4BFB-AFA3-B0D64513760B}" dt="2023-11-11T13:57:51.205" v="584" actId="1038"/>
          <ac:grpSpMkLst>
            <pc:docMk/>
            <pc:sldMk cId="34324083" sldId="368"/>
            <ac:grpSpMk id="10" creationId="{AA6BD7D1-7360-DC17-9511-B0ED21E919DA}"/>
          </ac:grpSpMkLst>
        </pc:grpChg>
        <pc:grpChg chg="add mod">
          <ac:chgData name="Mathew Simons" userId="c9a2edfe12abe1ef" providerId="LiveId" clId="{85AE21B7-F434-4BFB-AFA3-B0D64513760B}" dt="2023-11-11T13:59:57.300" v="748" actId="1038"/>
          <ac:grpSpMkLst>
            <pc:docMk/>
            <pc:sldMk cId="34324083" sldId="368"/>
            <ac:grpSpMk id="17" creationId="{8B8CAEE4-9C24-07A7-EC00-DB0518FA7F67}"/>
          </ac:grpSpMkLst>
        </pc:grpChg>
        <pc:picChg chg="add mod">
          <ac:chgData name="Mathew Simons" userId="c9a2edfe12abe1ef" providerId="LiveId" clId="{85AE21B7-F434-4BFB-AFA3-B0D64513760B}" dt="2023-11-11T13:55:32.812" v="505" actId="164"/>
          <ac:picMkLst>
            <pc:docMk/>
            <pc:sldMk cId="34324083" sldId="368"/>
            <ac:picMk id="7" creationId="{DE69421A-6501-8A1B-4732-58A4AC59E91B}"/>
          </ac:picMkLst>
        </pc:picChg>
        <pc:picChg chg="add mod">
          <ac:chgData name="Mathew Simons" userId="c9a2edfe12abe1ef" providerId="LiveId" clId="{85AE21B7-F434-4BFB-AFA3-B0D64513760B}" dt="2023-11-11T13:55:32.812" v="505" actId="164"/>
          <ac:picMkLst>
            <pc:docMk/>
            <pc:sldMk cId="34324083" sldId="368"/>
            <ac:picMk id="9" creationId="{FD63A5DD-A825-58BD-E7BA-26D26F212BDC}"/>
          </ac:picMkLst>
        </pc:picChg>
        <pc:picChg chg="add mod">
          <ac:chgData name="Mathew Simons" userId="c9a2edfe12abe1ef" providerId="LiveId" clId="{85AE21B7-F434-4BFB-AFA3-B0D64513760B}" dt="2023-11-11T13:59:44.933" v="672" actId="164"/>
          <ac:picMkLst>
            <pc:docMk/>
            <pc:sldMk cId="34324083" sldId="368"/>
            <ac:picMk id="12" creationId="{6FA03A47-8E37-E966-E6A3-06225051318D}"/>
          </ac:picMkLst>
        </pc:picChg>
        <pc:picChg chg="add del mod">
          <ac:chgData name="Mathew Simons" userId="c9a2edfe12abe1ef" providerId="LiveId" clId="{85AE21B7-F434-4BFB-AFA3-B0D64513760B}" dt="2023-11-11T13:59:08.293" v="665" actId="478"/>
          <ac:picMkLst>
            <pc:docMk/>
            <pc:sldMk cId="34324083" sldId="368"/>
            <ac:picMk id="14" creationId="{67226036-6304-2AA4-91E7-D45A27A57206}"/>
          </ac:picMkLst>
        </pc:picChg>
        <pc:picChg chg="add mod">
          <ac:chgData name="Mathew Simons" userId="c9a2edfe12abe1ef" providerId="LiveId" clId="{85AE21B7-F434-4BFB-AFA3-B0D64513760B}" dt="2023-11-11T13:59:44.933" v="672" actId="164"/>
          <ac:picMkLst>
            <pc:docMk/>
            <pc:sldMk cId="34324083" sldId="368"/>
            <ac:picMk id="16" creationId="{33DB5C2F-0C5C-8D3C-776A-10F04A3104B3}"/>
          </ac:picMkLst>
        </pc:picChg>
        <pc:picChg chg="add del mod">
          <ac:chgData name="Mathew Simons" userId="c9a2edfe12abe1ef" providerId="LiveId" clId="{85AE21B7-F434-4BFB-AFA3-B0D64513760B}" dt="2023-11-11T14:05:21.223" v="794" actId="478"/>
          <ac:picMkLst>
            <pc:docMk/>
            <pc:sldMk cId="34324083" sldId="368"/>
            <ac:picMk id="21" creationId="{1306DF3A-C0D0-3570-9ABB-B89D730EADB2}"/>
          </ac:picMkLst>
        </pc:picChg>
      </pc:sldChg>
      <pc:sldChg chg="addSp delSp modSp add del mod chgLayout">
        <pc:chgData name="Mathew Simons" userId="c9a2edfe12abe1ef" providerId="LiveId" clId="{85AE21B7-F434-4BFB-AFA3-B0D64513760B}" dt="2023-11-11T14:14:11.950" v="859" actId="2696"/>
        <pc:sldMkLst>
          <pc:docMk/>
          <pc:sldMk cId="3347116407" sldId="369"/>
        </pc:sldMkLst>
        <pc:spChg chg="mod ord">
          <ac:chgData name="Mathew Simons" userId="c9a2edfe12abe1ef" providerId="LiveId" clId="{85AE21B7-F434-4BFB-AFA3-B0D64513760B}" dt="2023-11-11T14:13:26.004" v="855" actId="700"/>
          <ac:spMkLst>
            <pc:docMk/>
            <pc:sldMk cId="3347116407" sldId="369"/>
            <ac:spMk id="2" creationId="{FA578DDC-CD42-6D5A-A74A-EE699CF29ABF}"/>
          </ac:spMkLst>
        </pc:spChg>
        <pc:spChg chg="mod ord">
          <ac:chgData name="Mathew Simons" userId="c9a2edfe12abe1ef" providerId="LiveId" clId="{85AE21B7-F434-4BFB-AFA3-B0D64513760B}" dt="2023-11-11T14:13:26.004" v="855" actId="700"/>
          <ac:spMkLst>
            <pc:docMk/>
            <pc:sldMk cId="3347116407" sldId="369"/>
            <ac:spMk id="3" creationId="{2CFC905B-8145-6DF3-5F49-BFC73F0D5A31}"/>
          </ac:spMkLst>
        </pc:spChg>
        <pc:spChg chg="mod ord">
          <ac:chgData name="Mathew Simons" userId="c9a2edfe12abe1ef" providerId="LiveId" clId="{85AE21B7-F434-4BFB-AFA3-B0D64513760B}" dt="2023-11-11T14:13:26.004" v="855" actId="700"/>
          <ac:spMkLst>
            <pc:docMk/>
            <pc:sldMk cId="3347116407" sldId="369"/>
            <ac:spMk id="4" creationId="{345B17FD-05CB-046B-494F-11CAD1AE4489}"/>
          </ac:spMkLst>
        </pc:spChg>
        <pc:spChg chg="mod ord">
          <ac:chgData name="Mathew Simons" userId="c9a2edfe12abe1ef" providerId="LiveId" clId="{85AE21B7-F434-4BFB-AFA3-B0D64513760B}" dt="2023-11-11T14:13:26.004" v="855" actId="700"/>
          <ac:spMkLst>
            <pc:docMk/>
            <pc:sldMk cId="3347116407" sldId="369"/>
            <ac:spMk id="5" creationId="{B5412D3D-06E5-A277-82C1-FAB08E8CC8D0}"/>
          </ac:spMkLst>
        </pc:spChg>
        <pc:picChg chg="add del mod">
          <ac:chgData name="Mathew Simons" userId="c9a2edfe12abe1ef" providerId="LiveId" clId="{85AE21B7-F434-4BFB-AFA3-B0D64513760B}" dt="2023-11-11T14:09:56.658" v="797" actId="478"/>
          <ac:picMkLst>
            <pc:docMk/>
            <pc:sldMk cId="3347116407" sldId="369"/>
            <ac:picMk id="8" creationId="{EDF1ED30-E51C-6671-121D-02F2839B52BB}"/>
          </ac:picMkLst>
        </pc:picChg>
        <pc:picChg chg="add del mod">
          <ac:chgData name="Mathew Simons" userId="c9a2edfe12abe1ef" providerId="LiveId" clId="{85AE21B7-F434-4BFB-AFA3-B0D64513760B}" dt="2023-11-11T14:13:59.796" v="856" actId="21"/>
          <ac:picMkLst>
            <pc:docMk/>
            <pc:sldMk cId="3347116407" sldId="369"/>
            <ac:picMk id="13" creationId="{034C7886-2F30-B93E-5455-1F61DA8F1903}"/>
          </ac:picMkLst>
        </pc:picChg>
        <pc:picChg chg="add del">
          <ac:chgData name="Mathew Simons" userId="c9a2edfe12abe1ef" providerId="LiveId" clId="{85AE21B7-F434-4BFB-AFA3-B0D64513760B}" dt="2023-11-11T14:11:22.014" v="802" actId="22"/>
          <ac:picMkLst>
            <pc:docMk/>
            <pc:sldMk cId="3347116407" sldId="369"/>
            <ac:picMk id="15" creationId="{DF15EEAB-6049-EBD6-C22A-8C4ADD262D58}"/>
          </ac:picMkLst>
        </pc:picChg>
        <pc:picChg chg="del">
          <ac:chgData name="Mathew Simons" userId="c9a2edfe12abe1ef" providerId="LiveId" clId="{85AE21B7-F434-4BFB-AFA3-B0D64513760B}" dt="2023-11-11T14:13:59.796" v="856" actId="21"/>
          <ac:picMkLst>
            <pc:docMk/>
            <pc:sldMk cId="3347116407" sldId="369"/>
            <ac:picMk id="21" creationId="{1306DF3A-C0D0-3570-9ABB-B89D730EADB2}"/>
          </ac:picMkLst>
        </pc:picChg>
      </pc:sldChg>
      <pc:sldChg chg="modSp add del mod ord setBg">
        <pc:chgData name="Mathew Simons" userId="c9a2edfe12abe1ef" providerId="LiveId" clId="{85AE21B7-F434-4BFB-AFA3-B0D64513760B}" dt="2023-11-17T02:33:44.286" v="5191" actId="47"/>
        <pc:sldMkLst>
          <pc:docMk/>
          <pc:sldMk cId="4082334003" sldId="370"/>
        </pc:sldMkLst>
        <pc:spChg chg="mod">
          <ac:chgData name="Mathew Simons" userId="c9a2edfe12abe1ef" providerId="LiveId" clId="{85AE21B7-F434-4BFB-AFA3-B0D64513760B}" dt="2023-11-11T14:11:57.533" v="854" actId="20577"/>
          <ac:spMkLst>
            <pc:docMk/>
            <pc:sldMk cId="4082334003" sldId="370"/>
            <ac:spMk id="2" creationId="{A8704A28-E62C-2E4A-A2A4-AD85CB6126A2}"/>
          </ac:spMkLst>
        </pc:spChg>
      </pc:sldChg>
      <pc:sldChg chg="addSp delSp modSp add mod ord modNotesTx">
        <pc:chgData name="Mathew Simons" userId="c9a2edfe12abe1ef" providerId="LiveId" clId="{85AE21B7-F434-4BFB-AFA3-B0D64513760B}" dt="2023-11-17T01:49:10.909" v="4969"/>
        <pc:sldMkLst>
          <pc:docMk/>
          <pc:sldMk cId="1598315850" sldId="371"/>
        </pc:sldMkLst>
        <pc:picChg chg="add mod">
          <ac:chgData name="Mathew Simons" userId="c9a2edfe12abe1ef" providerId="LiveId" clId="{85AE21B7-F434-4BFB-AFA3-B0D64513760B}" dt="2023-11-11T14:14:22.766" v="861"/>
          <ac:picMkLst>
            <pc:docMk/>
            <pc:sldMk cId="1598315850" sldId="371"/>
            <ac:picMk id="6" creationId="{F42D8320-5B6C-C94C-92D9-2A974A2113F0}"/>
          </ac:picMkLst>
        </pc:picChg>
        <pc:picChg chg="add mod">
          <ac:chgData name="Mathew Simons" userId="c9a2edfe12abe1ef" providerId="LiveId" clId="{85AE21B7-F434-4BFB-AFA3-B0D64513760B}" dt="2023-11-11T14:14:22.766" v="861"/>
          <ac:picMkLst>
            <pc:docMk/>
            <pc:sldMk cId="1598315850" sldId="371"/>
            <ac:picMk id="8" creationId="{6A77DA89-383F-639E-FFD0-26A9D6473A3A}"/>
          </ac:picMkLst>
        </pc:picChg>
        <pc:picChg chg="add del mod">
          <ac:chgData name="Mathew Simons" userId="c9a2edfe12abe1ef" providerId="LiveId" clId="{85AE21B7-F434-4BFB-AFA3-B0D64513760B}" dt="2023-11-11T14:14:44.429" v="863"/>
          <ac:picMkLst>
            <pc:docMk/>
            <pc:sldMk cId="1598315850" sldId="371"/>
            <ac:picMk id="11" creationId="{AA600D8E-98CC-4479-F1BE-226CBC3E4FE7}"/>
          </ac:picMkLst>
        </pc:picChg>
        <pc:picChg chg="add del mod">
          <ac:chgData name="Mathew Simons" userId="c9a2edfe12abe1ef" providerId="LiveId" clId="{85AE21B7-F434-4BFB-AFA3-B0D64513760B}" dt="2023-11-15T01:23:30.934" v="4725" actId="478"/>
          <ac:picMkLst>
            <pc:docMk/>
            <pc:sldMk cId="1598315850" sldId="371"/>
            <ac:picMk id="13" creationId="{2595F460-575D-7381-6069-BE83B771E6D8}"/>
          </ac:picMkLst>
        </pc:picChg>
        <pc:picChg chg="add del mod">
          <ac:chgData name="Mathew Simons" userId="c9a2edfe12abe1ef" providerId="LiveId" clId="{85AE21B7-F434-4BFB-AFA3-B0D64513760B}" dt="2023-11-11T14:14:44.429" v="863"/>
          <ac:picMkLst>
            <pc:docMk/>
            <pc:sldMk cId="1598315850" sldId="371"/>
            <ac:picMk id="13" creationId="{4B9C227C-FAEB-53D1-3E38-B8345FD5D09E}"/>
          </ac:picMkLst>
        </pc:picChg>
        <pc:picChg chg="add mod modCrop">
          <ac:chgData name="Mathew Simons" userId="c9a2edfe12abe1ef" providerId="LiveId" clId="{85AE21B7-F434-4BFB-AFA3-B0D64513760B}" dt="2023-11-15T01:24:58.360" v="4743" actId="1037"/>
          <ac:picMkLst>
            <pc:docMk/>
            <pc:sldMk cId="1598315850" sldId="371"/>
            <ac:picMk id="15" creationId="{93991176-796A-8B73-50F7-94DC2164E2EB}"/>
          </ac:picMkLst>
        </pc:picChg>
        <pc:picChg chg="add mod">
          <ac:chgData name="Mathew Simons" userId="c9a2edfe12abe1ef" providerId="LiveId" clId="{85AE21B7-F434-4BFB-AFA3-B0D64513760B}" dt="2023-11-15T01:26:01.969" v="4750" actId="1036"/>
          <ac:picMkLst>
            <pc:docMk/>
            <pc:sldMk cId="1598315850" sldId="371"/>
            <ac:picMk id="21" creationId="{2BEEC4EB-BDD8-0C3B-7615-51D14BF7B99C}"/>
          </ac:picMkLst>
        </pc:picChg>
      </pc:sldChg>
      <pc:sldChg chg="addSp modSp add del mod modClrScheme chgLayout">
        <pc:chgData name="Mathew Simons" userId="c9a2edfe12abe1ef" providerId="LiveId" clId="{85AE21B7-F434-4BFB-AFA3-B0D64513760B}" dt="2023-11-11T14:15:22.814" v="866" actId="2696"/>
        <pc:sldMkLst>
          <pc:docMk/>
          <pc:sldMk cId="56878025" sldId="372"/>
        </pc:sldMkLst>
        <pc:spChg chg="mod ord">
          <ac:chgData name="Mathew Simons" userId="c9a2edfe12abe1ef" providerId="LiveId" clId="{85AE21B7-F434-4BFB-AFA3-B0D64513760B}" dt="2023-11-11T14:14:50.988" v="865" actId="700"/>
          <ac:spMkLst>
            <pc:docMk/>
            <pc:sldMk cId="56878025" sldId="372"/>
            <ac:spMk id="2" creationId="{FA578DDC-CD42-6D5A-A74A-EE699CF29ABF}"/>
          </ac:spMkLst>
        </pc:spChg>
        <pc:spChg chg="mod ord">
          <ac:chgData name="Mathew Simons" userId="c9a2edfe12abe1ef" providerId="LiveId" clId="{85AE21B7-F434-4BFB-AFA3-B0D64513760B}" dt="2023-11-11T14:14:50.988" v="865" actId="700"/>
          <ac:spMkLst>
            <pc:docMk/>
            <pc:sldMk cId="56878025" sldId="372"/>
            <ac:spMk id="3" creationId="{2CFC905B-8145-6DF3-5F49-BFC73F0D5A31}"/>
          </ac:spMkLst>
        </pc:spChg>
        <pc:spChg chg="mod ord">
          <ac:chgData name="Mathew Simons" userId="c9a2edfe12abe1ef" providerId="LiveId" clId="{85AE21B7-F434-4BFB-AFA3-B0D64513760B}" dt="2023-11-11T14:14:50.988" v="865" actId="700"/>
          <ac:spMkLst>
            <pc:docMk/>
            <pc:sldMk cId="56878025" sldId="372"/>
            <ac:spMk id="4" creationId="{345B17FD-05CB-046B-494F-11CAD1AE4489}"/>
          </ac:spMkLst>
        </pc:spChg>
        <pc:spChg chg="mod ord">
          <ac:chgData name="Mathew Simons" userId="c9a2edfe12abe1ef" providerId="LiveId" clId="{85AE21B7-F434-4BFB-AFA3-B0D64513760B}" dt="2023-11-11T14:14:50.988" v="865" actId="700"/>
          <ac:spMkLst>
            <pc:docMk/>
            <pc:sldMk cId="56878025" sldId="372"/>
            <ac:spMk id="5" creationId="{B5412D3D-06E5-A277-82C1-FAB08E8CC8D0}"/>
          </ac:spMkLst>
        </pc:spChg>
        <pc:spChg chg="add mod ord">
          <ac:chgData name="Mathew Simons" userId="c9a2edfe12abe1ef" providerId="LiveId" clId="{85AE21B7-F434-4BFB-AFA3-B0D64513760B}" dt="2023-11-11T14:14:50.988" v="865" actId="700"/>
          <ac:spMkLst>
            <pc:docMk/>
            <pc:sldMk cId="56878025" sldId="372"/>
            <ac:spMk id="11" creationId="{1E635582-E87F-0FFB-C87C-839856BA6EF4}"/>
          </ac:spMkLst>
        </pc:spChg>
      </pc:sldChg>
      <pc:sldChg chg="addSp modSp add del mod modClrScheme chgLayout">
        <pc:chgData name="Mathew Simons" userId="c9a2edfe12abe1ef" providerId="LiveId" clId="{85AE21B7-F434-4BFB-AFA3-B0D64513760B}" dt="2023-11-11T14:15:46.011" v="869" actId="2696"/>
        <pc:sldMkLst>
          <pc:docMk/>
          <pc:sldMk cId="1378289379" sldId="372"/>
        </pc:sldMkLst>
        <pc:spChg chg="mod ord">
          <ac:chgData name="Mathew Simons" userId="c9a2edfe12abe1ef" providerId="LiveId" clId="{85AE21B7-F434-4BFB-AFA3-B0D64513760B}" dt="2023-11-11T14:15:38.005" v="868" actId="700"/>
          <ac:spMkLst>
            <pc:docMk/>
            <pc:sldMk cId="1378289379" sldId="372"/>
            <ac:spMk id="2" creationId="{FA578DDC-CD42-6D5A-A74A-EE699CF29ABF}"/>
          </ac:spMkLst>
        </pc:spChg>
        <pc:spChg chg="mod ord">
          <ac:chgData name="Mathew Simons" userId="c9a2edfe12abe1ef" providerId="LiveId" clId="{85AE21B7-F434-4BFB-AFA3-B0D64513760B}" dt="2023-11-11T14:15:38.005" v="868" actId="700"/>
          <ac:spMkLst>
            <pc:docMk/>
            <pc:sldMk cId="1378289379" sldId="372"/>
            <ac:spMk id="3" creationId="{2CFC905B-8145-6DF3-5F49-BFC73F0D5A31}"/>
          </ac:spMkLst>
        </pc:spChg>
        <pc:spChg chg="mod ord">
          <ac:chgData name="Mathew Simons" userId="c9a2edfe12abe1ef" providerId="LiveId" clId="{85AE21B7-F434-4BFB-AFA3-B0D64513760B}" dt="2023-11-11T14:15:38.005" v="868" actId="700"/>
          <ac:spMkLst>
            <pc:docMk/>
            <pc:sldMk cId="1378289379" sldId="372"/>
            <ac:spMk id="4" creationId="{345B17FD-05CB-046B-494F-11CAD1AE4489}"/>
          </ac:spMkLst>
        </pc:spChg>
        <pc:spChg chg="mod ord">
          <ac:chgData name="Mathew Simons" userId="c9a2edfe12abe1ef" providerId="LiveId" clId="{85AE21B7-F434-4BFB-AFA3-B0D64513760B}" dt="2023-11-11T14:15:38.005" v="868" actId="700"/>
          <ac:spMkLst>
            <pc:docMk/>
            <pc:sldMk cId="1378289379" sldId="372"/>
            <ac:spMk id="5" creationId="{B5412D3D-06E5-A277-82C1-FAB08E8CC8D0}"/>
          </ac:spMkLst>
        </pc:spChg>
        <pc:spChg chg="add mod ord">
          <ac:chgData name="Mathew Simons" userId="c9a2edfe12abe1ef" providerId="LiveId" clId="{85AE21B7-F434-4BFB-AFA3-B0D64513760B}" dt="2023-11-11T14:15:38.005" v="868" actId="700"/>
          <ac:spMkLst>
            <pc:docMk/>
            <pc:sldMk cId="1378289379" sldId="372"/>
            <ac:spMk id="11" creationId="{84C5FDD5-B273-3214-1780-1538FEEA295C}"/>
          </ac:spMkLst>
        </pc:spChg>
        <pc:spChg chg="add mod ord">
          <ac:chgData name="Mathew Simons" userId="c9a2edfe12abe1ef" providerId="LiveId" clId="{85AE21B7-F434-4BFB-AFA3-B0D64513760B}" dt="2023-11-11T14:15:38.005" v="868" actId="700"/>
          <ac:spMkLst>
            <pc:docMk/>
            <pc:sldMk cId="1378289379" sldId="372"/>
            <ac:spMk id="13" creationId="{5B503AD4-24C8-07F5-F1D0-E0EAD01B5095}"/>
          </ac:spMkLst>
        </pc:spChg>
        <pc:spChg chg="add mod ord">
          <ac:chgData name="Mathew Simons" userId="c9a2edfe12abe1ef" providerId="LiveId" clId="{85AE21B7-F434-4BFB-AFA3-B0D64513760B}" dt="2023-11-11T14:15:38.005" v="868" actId="700"/>
          <ac:spMkLst>
            <pc:docMk/>
            <pc:sldMk cId="1378289379" sldId="372"/>
            <ac:spMk id="14" creationId="{20639545-1C15-C269-4CFE-D507234CFECD}"/>
          </ac:spMkLst>
        </pc:spChg>
        <pc:spChg chg="add mod ord">
          <ac:chgData name="Mathew Simons" userId="c9a2edfe12abe1ef" providerId="LiveId" clId="{85AE21B7-F434-4BFB-AFA3-B0D64513760B}" dt="2023-11-11T14:15:38.005" v="868" actId="700"/>
          <ac:spMkLst>
            <pc:docMk/>
            <pc:sldMk cId="1378289379" sldId="372"/>
            <ac:spMk id="15" creationId="{80F57E84-D193-4D1D-4BE2-00E5AA993D2C}"/>
          </ac:spMkLst>
        </pc:spChg>
        <pc:spChg chg="add mod ord">
          <ac:chgData name="Mathew Simons" userId="c9a2edfe12abe1ef" providerId="LiveId" clId="{85AE21B7-F434-4BFB-AFA3-B0D64513760B}" dt="2023-11-11T14:15:38.005" v="868" actId="700"/>
          <ac:spMkLst>
            <pc:docMk/>
            <pc:sldMk cId="1378289379" sldId="372"/>
            <ac:spMk id="20" creationId="{BC44365F-B6E9-2B80-8540-15BC0C687138}"/>
          </ac:spMkLst>
        </pc:spChg>
        <pc:spChg chg="add mod ord">
          <ac:chgData name="Mathew Simons" userId="c9a2edfe12abe1ef" providerId="LiveId" clId="{85AE21B7-F434-4BFB-AFA3-B0D64513760B}" dt="2023-11-11T14:15:38.005" v="868" actId="700"/>
          <ac:spMkLst>
            <pc:docMk/>
            <pc:sldMk cId="1378289379" sldId="372"/>
            <ac:spMk id="21" creationId="{C45F1976-ABFE-D3AA-8C7F-52A4C604821A}"/>
          </ac:spMkLst>
        </pc:spChg>
        <pc:spChg chg="add mod ord">
          <ac:chgData name="Mathew Simons" userId="c9a2edfe12abe1ef" providerId="LiveId" clId="{85AE21B7-F434-4BFB-AFA3-B0D64513760B}" dt="2023-11-11T14:15:38.005" v="868" actId="700"/>
          <ac:spMkLst>
            <pc:docMk/>
            <pc:sldMk cId="1378289379" sldId="372"/>
            <ac:spMk id="22" creationId="{425D057A-0E3B-2C7C-254A-64E1C945CFF0}"/>
          </ac:spMkLst>
        </pc:spChg>
        <pc:spChg chg="add mod ord">
          <ac:chgData name="Mathew Simons" userId="c9a2edfe12abe1ef" providerId="LiveId" clId="{85AE21B7-F434-4BFB-AFA3-B0D64513760B}" dt="2023-11-11T14:15:38.005" v="868" actId="700"/>
          <ac:spMkLst>
            <pc:docMk/>
            <pc:sldMk cId="1378289379" sldId="372"/>
            <ac:spMk id="23" creationId="{7617788A-ECD1-3531-D896-EB8115EF8313}"/>
          </ac:spMkLst>
        </pc:spChg>
        <pc:spChg chg="add mod ord">
          <ac:chgData name="Mathew Simons" userId="c9a2edfe12abe1ef" providerId="LiveId" clId="{85AE21B7-F434-4BFB-AFA3-B0D64513760B}" dt="2023-11-11T14:15:38.005" v="868" actId="700"/>
          <ac:spMkLst>
            <pc:docMk/>
            <pc:sldMk cId="1378289379" sldId="372"/>
            <ac:spMk id="24" creationId="{44BCEFF5-DFF1-587B-E3A0-5D49F4A5FE81}"/>
          </ac:spMkLst>
        </pc:spChg>
        <pc:spChg chg="add mod ord">
          <ac:chgData name="Mathew Simons" userId="c9a2edfe12abe1ef" providerId="LiveId" clId="{85AE21B7-F434-4BFB-AFA3-B0D64513760B}" dt="2023-11-11T14:15:38.005" v="868" actId="700"/>
          <ac:spMkLst>
            <pc:docMk/>
            <pc:sldMk cId="1378289379" sldId="372"/>
            <ac:spMk id="25" creationId="{6EFEE073-A880-8EAF-2E90-887147C42488}"/>
          </ac:spMkLst>
        </pc:spChg>
      </pc:sldChg>
      <pc:sldChg chg="add del">
        <pc:chgData name="Mathew Simons" userId="c9a2edfe12abe1ef" providerId="LiveId" clId="{85AE21B7-F434-4BFB-AFA3-B0D64513760B}" dt="2023-11-11T19:04:14.297" v="2164" actId="47"/>
        <pc:sldMkLst>
          <pc:docMk/>
          <pc:sldMk cId="3998569256" sldId="372"/>
        </pc:sldMkLst>
      </pc:sldChg>
      <pc:sldChg chg="modSp new mod">
        <pc:chgData name="Mathew Simons" userId="c9a2edfe12abe1ef" providerId="LiveId" clId="{85AE21B7-F434-4BFB-AFA3-B0D64513760B}" dt="2023-11-13T13:18:46.696" v="3322" actId="20577"/>
        <pc:sldMkLst>
          <pc:docMk/>
          <pc:sldMk cId="407369832" sldId="373"/>
        </pc:sldMkLst>
        <pc:spChg chg="mod">
          <ac:chgData name="Mathew Simons" userId="c9a2edfe12abe1ef" providerId="LiveId" clId="{85AE21B7-F434-4BFB-AFA3-B0D64513760B}" dt="2023-11-13T13:18:46.696" v="3322" actId="20577"/>
          <ac:spMkLst>
            <pc:docMk/>
            <pc:sldMk cId="407369832" sldId="373"/>
            <ac:spMk id="2" creationId="{88015C28-1B07-716D-D8E5-FE38E19E03E0}"/>
          </ac:spMkLst>
        </pc:spChg>
        <pc:spChg chg="mod">
          <ac:chgData name="Mathew Simons" userId="c9a2edfe12abe1ef" providerId="LiveId" clId="{85AE21B7-F434-4BFB-AFA3-B0D64513760B}" dt="2023-11-11T14:17:37.913" v="884" actId="20577"/>
          <ac:spMkLst>
            <pc:docMk/>
            <pc:sldMk cId="407369832" sldId="373"/>
            <ac:spMk id="3" creationId="{7240007A-0010-F7C6-9F32-73DCC662536B}"/>
          </ac:spMkLst>
        </pc:spChg>
      </pc:sldChg>
      <pc:sldChg chg="new del">
        <pc:chgData name="Mathew Simons" userId="c9a2edfe12abe1ef" providerId="LiveId" clId="{85AE21B7-F434-4BFB-AFA3-B0D64513760B}" dt="2023-11-11T14:16:14.338" v="872" actId="2696"/>
        <pc:sldMkLst>
          <pc:docMk/>
          <pc:sldMk cId="445116315" sldId="373"/>
        </pc:sldMkLst>
      </pc:sldChg>
      <pc:sldChg chg="new del">
        <pc:chgData name="Mathew Simons" userId="c9a2edfe12abe1ef" providerId="LiveId" clId="{85AE21B7-F434-4BFB-AFA3-B0D64513760B}" dt="2023-11-11T14:16:29.209" v="874" actId="2696"/>
        <pc:sldMkLst>
          <pc:docMk/>
          <pc:sldMk cId="1973559106" sldId="373"/>
        </pc:sldMkLst>
      </pc:sldChg>
      <pc:sldChg chg="addSp delSp modSp new mod modNotesTx">
        <pc:chgData name="Mathew Simons" userId="c9a2edfe12abe1ef" providerId="LiveId" clId="{85AE21B7-F434-4BFB-AFA3-B0D64513760B}" dt="2023-11-17T02:31:50.009" v="5190" actId="1037"/>
        <pc:sldMkLst>
          <pc:docMk/>
          <pc:sldMk cId="179098609" sldId="374"/>
        </pc:sldMkLst>
        <pc:spChg chg="mod">
          <ac:chgData name="Mathew Simons" userId="c9a2edfe12abe1ef" providerId="LiveId" clId="{85AE21B7-F434-4BFB-AFA3-B0D64513760B}" dt="2023-11-17T02:31:16.749" v="5184" actId="1036"/>
          <ac:spMkLst>
            <pc:docMk/>
            <pc:sldMk cId="179098609" sldId="374"/>
            <ac:spMk id="2" creationId="{5313F019-D045-BFF5-F2AC-00535F215667}"/>
          </ac:spMkLst>
        </pc:spChg>
        <pc:spChg chg="mod">
          <ac:chgData name="Mathew Simons" userId="c9a2edfe12abe1ef" providerId="LiveId" clId="{85AE21B7-F434-4BFB-AFA3-B0D64513760B}" dt="2023-11-11T14:32:59.044" v="1253" actId="20577"/>
          <ac:spMkLst>
            <pc:docMk/>
            <pc:sldMk cId="179098609" sldId="374"/>
            <ac:spMk id="3" creationId="{650E4AAA-1D37-1A1C-4CDA-BA2DFD2C6FD3}"/>
          </ac:spMkLst>
        </pc:spChg>
        <pc:picChg chg="add del mod modCrop">
          <ac:chgData name="Mathew Simons" userId="c9a2edfe12abe1ef" providerId="LiveId" clId="{85AE21B7-F434-4BFB-AFA3-B0D64513760B}" dt="2023-11-17T02:28:15.534" v="5045" actId="478"/>
          <ac:picMkLst>
            <pc:docMk/>
            <pc:sldMk cId="179098609" sldId="374"/>
            <ac:picMk id="7" creationId="{294C0F6D-12C3-F937-5538-5E1651386D57}"/>
          </ac:picMkLst>
        </pc:picChg>
        <pc:picChg chg="add mod">
          <ac:chgData name="Mathew Simons" userId="c9a2edfe12abe1ef" providerId="LiveId" clId="{85AE21B7-F434-4BFB-AFA3-B0D64513760B}" dt="2023-11-11T19:24:38.825" v="2285" actId="1076"/>
          <ac:picMkLst>
            <pc:docMk/>
            <pc:sldMk cId="179098609" sldId="374"/>
            <ac:picMk id="8" creationId="{9C190A87-7063-8C3F-D1C7-4AF51EA4F2D1}"/>
          </ac:picMkLst>
        </pc:picChg>
        <pc:picChg chg="add del mod">
          <ac:chgData name="Mathew Simons" userId="c9a2edfe12abe1ef" providerId="LiveId" clId="{85AE21B7-F434-4BFB-AFA3-B0D64513760B}" dt="2023-11-11T14:36:07.090" v="1331" actId="478"/>
          <ac:picMkLst>
            <pc:docMk/>
            <pc:sldMk cId="179098609" sldId="374"/>
            <ac:picMk id="9" creationId="{ADE2F55B-5E18-9627-1714-327ABC1D9468}"/>
          </ac:picMkLst>
        </pc:picChg>
        <pc:picChg chg="add mod modCrop">
          <ac:chgData name="Mathew Simons" userId="c9a2edfe12abe1ef" providerId="LiveId" clId="{85AE21B7-F434-4BFB-AFA3-B0D64513760B}" dt="2023-11-17T02:31:24.604" v="5189" actId="1037"/>
          <ac:picMkLst>
            <pc:docMk/>
            <pc:sldMk cId="179098609" sldId="374"/>
            <ac:picMk id="9" creationId="{B973110D-CBF8-C818-D99A-26A8A14DACEF}"/>
          </ac:picMkLst>
        </pc:picChg>
        <pc:picChg chg="add mod">
          <ac:chgData name="Mathew Simons" userId="c9a2edfe12abe1ef" providerId="LiveId" clId="{85AE21B7-F434-4BFB-AFA3-B0D64513760B}" dt="2023-11-17T02:31:50.009" v="5190" actId="1037"/>
          <ac:picMkLst>
            <pc:docMk/>
            <pc:sldMk cId="179098609" sldId="374"/>
            <ac:picMk id="11" creationId="{EC7EB397-291F-D64E-7EA0-E6107A46AEF2}"/>
          </ac:picMkLst>
        </pc:picChg>
        <pc:picChg chg="add mod">
          <ac:chgData name="Mathew Simons" userId="c9a2edfe12abe1ef" providerId="LiveId" clId="{85AE21B7-F434-4BFB-AFA3-B0D64513760B}" dt="2023-11-11T19:24:32.821" v="2284" actId="1036"/>
          <ac:picMkLst>
            <pc:docMk/>
            <pc:sldMk cId="179098609" sldId="374"/>
            <ac:picMk id="13" creationId="{D68120A2-6578-CC9D-7B38-526D5A6F5BD0}"/>
          </ac:picMkLst>
        </pc:picChg>
      </pc:sldChg>
      <pc:sldChg chg="addSp delSp modSp new mod ord">
        <pc:chgData name="Mathew Simons" userId="c9a2edfe12abe1ef" providerId="LiveId" clId="{85AE21B7-F434-4BFB-AFA3-B0D64513760B}" dt="2023-11-17T02:24:57.389" v="5041" actId="1038"/>
        <pc:sldMkLst>
          <pc:docMk/>
          <pc:sldMk cId="627198187" sldId="375"/>
        </pc:sldMkLst>
        <pc:spChg chg="mod">
          <ac:chgData name="Mathew Simons" userId="c9a2edfe12abe1ef" providerId="LiveId" clId="{85AE21B7-F434-4BFB-AFA3-B0D64513760B}" dt="2023-11-11T16:46:49.108" v="1509" actId="20577"/>
          <ac:spMkLst>
            <pc:docMk/>
            <pc:sldMk cId="627198187" sldId="375"/>
            <ac:spMk id="3" creationId="{0A7448A1-63F4-3B84-68A7-E2166516EE11}"/>
          </ac:spMkLst>
        </pc:spChg>
        <pc:picChg chg="add mod">
          <ac:chgData name="Mathew Simons" userId="c9a2edfe12abe1ef" providerId="LiveId" clId="{85AE21B7-F434-4BFB-AFA3-B0D64513760B}" dt="2023-11-17T02:22:36.622" v="5003" actId="14826"/>
          <ac:picMkLst>
            <pc:docMk/>
            <pc:sldMk cId="627198187" sldId="375"/>
            <ac:picMk id="7" creationId="{7C1C611F-0364-63C4-3008-F083D13671A5}"/>
          </ac:picMkLst>
        </pc:picChg>
        <pc:picChg chg="add mod modCrop">
          <ac:chgData name="Mathew Simons" userId="c9a2edfe12abe1ef" providerId="LiveId" clId="{85AE21B7-F434-4BFB-AFA3-B0D64513760B}" dt="2023-11-17T02:24:57.389" v="5041" actId="1038"/>
          <ac:picMkLst>
            <pc:docMk/>
            <pc:sldMk cId="627198187" sldId="375"/>
            <ac:picMk id="9" creationId="{4EA7F35E-CA93-0BC0-703D-3A2E431E8DB4}"/>
          </ac:picMkLst>
        </pc:picChg>
        <pc:inkChg chg="add del">
          <ac:chgData name="Mathew Simons" userId="c9a2edfe12abe1ef" providerId="LiveId" clId="{85AE21B7-F434-4BFB-AFA3-B0D64513760B}" dt="2023-11-14T11:47:03.298" v="4383"/>
          <ac:inkMkLst>
            <pc:docMk/>
            <pc:sldMk cId="627198187" sldId="375"/>
            <ac:inkMk id="6" creationId="{248185D8-B4DA-E711-73A6-7768BB8C7306}"/>
          </ac:inkMkLst>
        </pc:inkChg>
        <pc:inkChg chg="add del">
          <ac:chgData name="Mathew Simons" userId="c9a2edfe12abe1ef" providerId="LiveId" clId="{85AE21B7-F434-4BFB-AFA3-B0D64513760B}" dt="2023-11-14T11:47:23.323" v="4384"/>
          <ac:inkMkLst>
            <pc:docMk/>
            <pc:sldMk cId="627198187" sldId="375"/>
            <ac:inkMk id="8" creationId="{06C7B568-E76B-AB67-2E9A-1F994176ABA2}"/>
          </ac:inkMkLst>
        </pc:inkChg>
      </pc:sldChg>
      <pc:sldChg chg="addSp modSp new mod ord modNotesTx">
        <pc:chgData name="Mathew Simons" userId="c9a2edfe12abe1ef" providerId="LiveId" clId="{85AE21B7-F434-4BFB-AFA3-B0D64513760B}" dt="2023-11-13T13:23:45.567" v="3357" actId="20577"/>
        <pc:sldMkLst>
          <pc:docMk/>
          <pc:sldMk cId="1305009826" sldId="376"/>
        </pc:sldMkLst>
        <pc:spChg chg="mod">
          <ac:chgData name="Mathew Simons" userId="c9a2edfe12abe1ef" providerId="LiveId" clId="{85AE21B7-F434-4BFB-AFA3-B0D64513760B}" dt="2023-11-11T17:11:55.067" v="1583" actId="20577"/>
          <ac:spMkLst>
            <pc:docMk/>
            <pc:sldMk cId="1305009826" sldId="376"/>
            <ac:spMk id="3" creationId="{43F56172-172D-BEAD-7944-617C3F01C542}"/>
          </ac:spMkLst>
        </pc:spChg>
        <pc:picChg chg="add mod">
          <ac:chgData name="Mathew Simons" userId="c9a2edfe12abe1ef" providerId="LiveId" clId="{85AE21B7-F434-4BFB-AFA3-B0D64513760B}" dt="2023-11-11T17:12:20.636" v="1591" actId="1076"/>
          <ac:picMkLst>
            <pc:docMk/>
            <pc:sldMk cId="1305009826" sldId="376"/>
            <ac:picMk id="7" creationId="{FD98F69C-FE10-34F3-AD50-C657AA908099}"/>
          </ac:picMkLst>
        </pc:picChg>
      </pc:sldChg>
      <pc:sldChg chg="addSp delSp modSp add mod">
        <pc:chgData name="Mathew Simons" userId="c9a2edfe12abe1ef" providerId="LiveId" clId="{85AE21B7-F434-4BFB-AFA3-B0D64513760B}" dt="2023-11-11T19:11:07.344" v="2241" actId="20577"/>
        <pc:sldMkLst>
          <pc:docMk/>
          <pc:sldMk cId="2286538199" sldId="377"/>
        </pc:sldMkLst>
        <pc:spChg chg="add mod">
          <ac:chgData name="Mathew Simons" userId="c9a2edfe12abe1ef" providerId="LiveId" clId="{85AE21B7-F434-4BFB-AFA3-B0D64513760B}" dt="2023-11-11T19:09:23.628" v="2186" actId="1076"/>
          <ac:spMkLst>
            <pc:docMk/>
            <pc:sldMk cId="2286538199" sldId="377"/>
            <ac:spMk id="2" creationId="{3FF3B5CA-1282-93F1-9003-904510D6C6A0}"/>
          </ac:spMkLst>
        </pc:spChg>
        <pc:spChg chg="del">
          <ac:chgData name="Mathew Simons" userId="c9a2edfe12abe1ef" providerId="LiveId" clId="{85AE21B7-F434-4BFB-AFA3-B0D64513760B}" dt="2023-11-11T17:14:50.830" v="1628" actId="478"/>
          <ac:spMkLst>
            <pc:docMk/>
            <pc:sldMk cId="2286538199" sldId="377"/>
            <ac:spMk id="2" creationId="{FAA9153B-57C2-7AE5-4A22-3B89DF4E0BE1}"/>
          </ac:spMkLst>
        </pc:spChg>
        <pc:spChg chg="add mod">
          <ac:chgData name="Mathew Simons" userId="c9a2edfe12abe1ef" providerId="LiveId" clId="{85AE21B7-F434-4BFB-AFA3-B0D64513760B}" dt="2023-11-11T19:11:07.344" v="2241" actId="20577"/>
          <ac:spMkLst>
            <pc:docMk/>
            <pc:sldMk cId="2286538199" sldId="377"/>
            <ac:spMk id="9" creationId="{1973E6E8-F84C-131C-3300-DC57498A3226}"/>
          </ac:spMkLst>
        </pc:spChg>
        <pc:spChg chg="add mod">
          <ac:chgData name="Mathew Simons" userId="c9a2edfe12abe1ef" providerId="LiveId" clId="{85AE21B7-F434-4BFB-AFA3-B0D64513760B}" dt="2023-11-11T17:15:53.746" v="1635" actId="207"/>
          <ac:spMkLst>
            <pc:docMk/>
            <pc:sldMk cId="2286538199" sldId="377"/>
            <ac:spMk id="13" creationId="{ED0B58C1-DB2F-8635-DFBC-BF8081B88E7D}"/>
          </ac:spMkLst>
        </pc:spChg>
        <pc:picChg chg="del">
          <ac:chgData name="Mathew Simons" userId="c9a2edfe12abe1ef" providerId="LiveId" clId="{85AE21B7-F434-4BFB-AFA3-B0D64513760B}" dt="2023-11-11T17:13:23.380" v="1593" actId="478"/>
          <ac:picMkLst>
            <pc:docMk/>
            <pc:sldMk cId="2286538199" sldId="377"/>
            <ac:picMk id="7" creationId="{FD98F69C-FE10-34F3-AD50-C657AA908099}"/>
          </ac:picMkLst>
        </pc:picChg>
        <pc:picChg chg="add mod">
          <ac:chgData name="Mathew Simons" userId="c9a2edfe12abe1ef" providerId="LiveId" clId="{85AE21B7-F434-4BFB-AFA3-B0D64513760B}" dt="2023-11-11T17:13:49.085" v="1625" actId="1036"/>
          <ac:picMkLst>
            <pc:docMk/>
            <pc:sldMk cId="2286538199" sldId="377"/>
            <ac:picMk id="8" creationId="{ACADDDD6-53A2-B260-1A55-6D8F12E9276F}"/>
          </ac:picMkLst>
        </pc:picChg>
        <pc:picChg chg="add del mod">
          <ac:chgData name="Mathew Simons" userId="c9a2edfe12abe1ef" providerId="LiveId" clId="{85AE21B7-F434-4BFB-AFA3-B0D64513760B}" dt="2023-11-11T17:14:52.151" v="1629" actId="478"/>
          <ac:picMkLst>
            <pc:docMk/>
            <pc:sldMk cId="2286538199" sldId="377"/>
            <ac:picMk id="10" creationId="{A93CC465-38AA-29DE-B492-99082D71AD7F}"/>
          </ac:picMkLst>
        </pc:picChg>
        <pc:picChg chg="add mod">
          <ac:chgData name="Mathew Simons" userId="c9a2edfe12abe1ef" providerId="LiveId" clId="{85AE21B7-F434-4BFB-AFA3-B0D64513760B}" dt="2023-11-11T19:09:45.498" v="2189" actId="1076"/>
          <ac:picMkLst>
            <pc:docMk/>
            <pc:sldMk cId="2286538199" sldId="377"/>
            <ac:picMk id="12" creationId="{1F11B08B-8EC9-39F0-2C90-7F7145802B07}"/>
          </ac:picMkLst>
        </pc:picChg>
        <pc:cxnChg chg="add mod ord">
          <ac:chgData name="Mathew Simons" userId="c9a2edfe12abe1ef" providerId="LiveId" clId="{85AE21B7-F434-4BFB-AFA3-B0D64513760B}" dt="2023-11-11T19:10:13.686" v="2193" actId="14100"/>
          <ac:cxnSpMkLst>
            <pc:docMk/>
            <pc:sldMk cId="2286538199" sldId="377"/>
            <ac:cxnSpMk id="15" creationId="{6BB43993-E08C-0EB6-47A6-F87DE49E53C8}"/>
          </ac:cxnSpMkLst>
        </pc:cxnChg>
        <pc:cxnChg chg="add mod">
          <ac:chgData name="Mathew Simons" userId="c9a2edfe12abe1ef" providerId="LiveId" clId="{85AE21B7-F434-4BFB-AFA3-B0D64513760B}" dt="2023-11-11T19:10:04.344" v="2191" actId="14100"/>
          <ac:cxnSpMkLst>
            <pc:docMk/>
            <pc:sldMk cId="2286538199" sldId="377"/>
            <ac:cxnSpMk id="17" creationId="{2988C8D2-AC5E-0357-C7C2-B03208643312}"/>
          </ac:cxnSpMkLst>
        </pc:cxnChg>
        <pc:cxnChg chg="add del mod">
          <ac:chgData name="Mathew Simons" userId="c9a2edfe12abe1ef" providerId="LiveId" clId="{85AE21B7-F434-4BFB-AFA3-B0D64513760B}" dt="2023-11-11T17:18:44.320" v="1651" actId="11529"/>
          <ac:cxnSpMkLst>
            <pc:docMk/>
            <pc:sldMk cId="2286538199" sldId="377"/>
            <ac:cxnSpMk id="21" creationId="{A4C0718E-44C9-1213-F12B-1E85D71AFDEE}"/>
          </ac:cxnSpMkLst>
        </pc:cxnChg>
        <pc:cxnChg chg="add del mod">
          <ac:chgData name="Mathew Simons" userId="c9a2edfe12abe1ef" providerId="LiveId" clId="{85AE21B7-F434-4BFB-AFA3-B0D64513760B}" dt="2023-11-11T17:18:43.443" v="1649" actId="11529"/>
          <ac:cxnSpMkLst>
            <pc:docMk/>
            <pc:sldMk cId="2286538199" sldId="377"/>
            <ac:cxnSpMk id="23" creationId="{3CA23E97-CDD4-2164-75A0-C744325D841B}"/>
          </ac:cxnSpMkLst>
        </pc:cxnChg>
      </pc:sldChg>
      <pc:sldChg chg="modSp add del mod ord">
        <pc:chgData name="Mathew Simons" userId="c9a2edfe12abe1ef" providerId="LiveId" clId="{85AE21B7-F434-4BFB-AFA3-B0D64513760B}" dt="2023-11-17T02:33:44.286" v="5191" actId="47"/>
        <pc:sldMkLst>
          <pc:docMk/>
          <pc:sldMk cId="2424199859" sldId="378"/>
        </pc:sldMkLst>
        <pc:spChg chg="mod">
          <ac:chgData name="Mathew Simons" userId="c9a2edfe12abe1ef" providerId="LiveId" clId="{85AE21B7-F434-4BFB-AFA3-B0D64513760B}" dt="2023-11-11T17:21:32.169" v="1672" actId="20577"/>
          <ac:spMkLst>
            <pc:docMk/>
            <pc:sldMk cId="2424199859" sldId="378"/>
            <ac:spMk id="2" creationId="{A8704A28-E62C-2E4A-A2A4-AD85CB6126A2}"/>
          </ac:spMkLst>
        </pc:spChg>
      </pc:sldChg>
      <pc:sldChg chg="addSp modSp new mod ord">
        <pc:chgData name="Mathew Simons" userId="c9a2edfe12abe1ef" providerId="LiveId" clId="{85AE21B7-F434-4BFB-AFA3-B0D64513760B}" dt="2023-11-14T11:52:14.518" v="4403" actId="20577"/>
        <pc:sldMkLst>
          <pc:docMk/>
          <pc:sldMk cId="1374497293" sldId="379"/>
        </pc:sldMkLst>
        <pc:spChg chg="mod">
          <ac:chgData name="Mathew Simons" userId="c9a2edfe12abe1ef" providerId="LiveId" clId="{85AE21B7-F434-4BFB-AFA3-B0D64513760B}" dt="2023-11-14T11:52:14.518" v="4403" actId="20577"/>
          <ac:spMkLst>
            <pc:docMk/>
            <pc:sldMk cId="1374497293" sldId="379"/>
            <ac:spMk id="3" creationId="{5A2AF7D4-54F2-E3A5-805F-FD7F0064DFEB}"/>
          </ac:spMkLst>
        </pc:spChg>
        <pc:picChg chg="add mod">
          <ac:chgData name="Mathew Simons" userId="c9a2edfe12abe1ef" providerId="LiveId" clId="{85AE21B7-F434-4BFB-AFA3-B0D64513760B}" dt="2023-11-11T17:23:20.682" v="1704" actId="1076"/>
          <ac:picMkLst>
            <pc:docMk/>
            <pc:sldMk cId="1374497293" sldId="379"/>
            <ac:picMk id="7" creationId="{198FE16A-7515-08EE-762E-A625516D8EE9}"/>
          </ac:picMkLst>
        </pc:picChg>
      </pc:sldChg>
      <pc:sldChg chg="addSp delSp modSp new mod ord">
        <pc:chgData name="Mathew Simons" userId="c9a2edfe12abe1ef" providerId="LiveId" clId="{85AE21B7-F434-4BFB-AFA3-B0D64513760B}" dt="2023-11-14T22:34:52.398" v="4643"/>
        <pc:sldMkLst>
          <pc:docMk/>
          <pc:sldMk cId="2682799367" sldId="380"/>
        </pc:sldMkLst>
        <pc:spChg chg="mod">
          <ac:chgData name="Mathew Simons" userId="c9a2edfe12abe1ef" providerId="LiveId" clId="{85AE21B7-F434-4BFB-AFA3-B0D64513760B}" dt="2023-11-11T17:28:15.690" v="2078" actId="20577"/>
          <ac:spMkLst>
            <pc:docMk/>
            <pc:sldMk cId="2682799367" sldId="380"/>
            <ac:spMk id="2" creationId="{B957F538-3A28-BAB8-DEC9-2C14346C6215}"/>
          </ac:spMkLst>
        </pc:spChg>
        <pc:spChg chg="mod">
          <ac:chgData name="Mathew Simons" userId="c9a2edfe12abe1ef" providerId="LiveId" clId="{85AE21B7-F434-4BFB-AFA3-B0D64513760B}" dt="2023-11-11T17:24:46.986" v="1746" actId="14100"/>
          <ac:spMkLst>
            <pc:docMk/>
            <pc:sldMk cId="2682799367" sldId="380"/>
            <ac:spMk id="3" creationId="{C4395C1E-F5BB-7D78-855C-D50C27A2D29E}"/>
          </ac:spMkLst>
        </pc:spChg>
        <pc:graphicFrameChg chg="add del mod">
          <ac:chgData name="Mathew Simons" userId="c9a2edfe12abe1ef" providerId="LiveId" clId="{85AE21B7-F434-4BFB-AFA3-B0D64513760B}" dt="2023-11-11T19:42:40.302" v="2290"/>
          <ac:graphicFrameMkLst>
            <pc:docMk/>
            <pc:sldMk cId="2682799367" sldId="380"/>
            <ac:graphicFrameMk id="6" creationId="{E101E80A-8B7E-B9F8-86B8-AC17F2A38D05}"/>
          </ac:graphicFrameMkLst>
        </pc:graphicFrameChg>
        <pc:picChg chg="add del mod">
          <ac:chgData name="Mathew Simons" userId="c9a2edfe12abe1ef" providerId="LiveId" clId="{85AE21B7-F434-4BFB-AFA3-B0D64513760B}" dt="2023-11-11T19:42:58.010" v="2293" actId="478"/>
          <ac:picMkLst>
            <pc:docMk/>
            <pc:sldMk cId="2682799367" sldId="380"/>
            <ac:picMk id="7" creationId="{2A008FE6-A228-1DFC-31DC-51511B71AB50}"/>
          </ac:picMkLst>
        </pc:picChg>
      </pc:sldChg>
      <pc:sldChg chg="addSp delSp modSp new mod ord">
        <pc:chgData name="Mathew Simons" userId="c9a2edfe12abe1ef" providerId="LiveId" clId="{85AE21B7-F434-4BFB-AFA3-B0D64513760B}" dt="2023-11-14T22:35:42.918" v="4647"/>
        <pc:sldMkLst>
          <pc:docMk/>
          <pc:sldMk cId="954507828" sldId="381"/>
        </pc:sldMkLst>
        <pc:spChg chg="mod">
          <ac:chgData name="Mathew Simons" userId="c9a2edfe12abe1ef" providerId="LiveId" clId="{85AE21B7-F434-4BFB-AFA3-B0D64513760B}" dt="2023-11-11T17:28:54.191" v="2082" actId="14100"/>
          <ac:spMkLst>
            <pc:docMk/>
            <pc:sldMk cId="954507828" sldId="381"/>
            <ac:spMk id="3" creationId="{05DE0B19-E0FE-4D52-0086-692B0E1F54F2}"/>
          </ac:spMkLst>
        </pc:spChg>
        <pc:picChg chg="add mod">
          <ac:chgData name="Mathew Simons" userId="c9a2edfe12abe1ef" providerId="LiveId" clId="{85AE21B7-F434-4BFB-AFA3-B0D64513760B}" dt="2023-11-14T01:31:12.903" v="3480" actId="1076"/>
          <ac:picMkLst>
            <pc:docMk/>
            <pc:sldMk cId="954507828" sldId="381"/>
            <ac:picMk id="7" creationId="{231CE6F8-9EA7-10D9-2727-77C906DEA215}"/>
          </ac:picMkLst>
        </pc:picChg>
        <pc:inkChg chg="add del">
          <ac:chgData name="Mathew Simons" userId="c9a2edfe12abe1ef" providerId="LiveId" clId="{85AE21B7-F434-4BFB-AFA3-B0D64513760B}" dt="2023-11-14T11:46:50.198" v="4380"/>
          <ac:inkMkLst>
            <pc:docMk/>
            <pc:sldMk cId="954507828" sldId="381"/>
            <ac:inkMk id="6" creationId="{1DFD6640-7EF4-EAAB-BD92-4531934DBED6}"/>
          </ac:inkMkLst>
        </pc:inkChg>
      </pc:sldChg>
      <pc:sldChg chg="addSp delSp modSp new mod">
        <pc:chgData name="Mathew Simons" userId="c9a2edfe12abe1ef" providerId="LiveId" clId="{85AE21B7-F434-4BFB-AFA3-B0D64513760B}" dt="2023-11-15T01:30:01.116" v="4855" actId="1076"/>
        <pc:sldMkLst>
          <pc:docMk/>
          <pc:sldMk cId="3138647713" sldId="382"/>
        </pc:sldMkLst>
        <pc:spChg chg="mod">
          <ac:chgData name="Mathew Simons" userId="c9a2edfe12abe1ef" providerId="LiveId" clId="{85AE21B7-F434-4BFB-AFA3-B0D64513760B}" dt="2023-11-11T17:41:16.258" v="2160" actId="20577"/>
          <ac:spMkLst>
            <pc:docMk/>
            <pc:sldMk cId="3138647713" sldId="382"/>
            <ac:spMk id="3" creationId="{BB136A35-D961-8872-979A-9A0E453FD706}"/>
          </ac:spMkLst>
        </pc:spChg>
        <pc:spChg chg="add mod">
          <ac:chgData name="Mathew Simons" userId="c9a2edfe12abe1ef" providerId="LiveId" clId="{85AE21B7-F434-4BFB-AFA3-B0D64513760B}" dt="2023-11-15T01:30:01.116" v="4855" actId="1076"/>
          <ac:spMkLst>
            <pc:docMk/>
            <pc:sldMk cId="3138647713" sldId="382"/>
            <ac:spMk id="6" creationId="{7DCB46BB-2E5E-55C9-8424-B29DB66E3EEC}"/>
          </ac:spMkLst>
        </pc:spChg>
        <pc:picChg chg="add del mod">
          <ac:chgData name="Mathew Simons" userId="c9a2edfe12abe1ef" providerId="LiveId" clId="{85AE21B7-F434-4BFB-AFA3-B0D64513760B}" dt="2023-11-11T20:13:16.484" v="2325" actId="478"/>
          <ac:picMkLst>
            <pc:docMk/>
            <pc:sldMk cId="3138647713" sldId="382"/>
            <ac:picMk id="7" creationId="{CB4CDEFC-5B7C-B274-80EC-DE712E2FB9EF}"/>
          </ac:picMkLst>
        </pc:picChg>
        <pc:picChg chg="add mod">
          <ac:chgData name="Mathew Simons" userId="c9a2edfe12abe1ef" providerId="LiveId" clId="{85AE21B7-F434-4BFB-AFA3-B0D64513760B}" dt="2023-11-11T20:13:40.341" v="2330" actId="1076"/>
          <ac:picMkLst>
            <pc:docMk/>
            <pc:sldMk cId="3138647713" sldId="382"/>
            <ac:picMk id="8" creationId="{AED1F9D3-4788-3410-99AE-54F45795438F}"/>
          </ac:picMkLst>
        </pc:picChg>
      </pc:sldChg>
      <pc:sldChg chg="addSp delSp modSp add mod ord">
        <pc:chgData name="Mathew Simons" userId="c9a2edfe12abe1ef" providerId="LiveId" clId="{85AE21B7-F434-4BFB-AFA3-B0D64513760B}" dt="2023-11-17T01:24:30.067" v="4900"/>
        <pc:sldMkLst>
          <pc:docMk/>
          <pc:sldMk cId="692747950" sldId="383"/>
        </pc:sldMkLst>
        <pc:spChg chg="del">
          <ac:chgData name="Mathew Simons" userId="c9a2edfe12abe1ef" providerId="LiveId" clId="{85AE21B7-F434-4BFB-AFA3-B0D64513760B}" dt="2023-11-11T19:42:14.442" v="2287" actId="478"/>
          <ac:spMkLst>
            <pc:docMk/>
            <pc:sldMk cId="692747950" sldId="383"/>
            <ac:spMk id="2" creationId="{B957F538-3A28-BAB8-DEC9-2C14346C6215}"/>
          </ac:spMkLst>
        </pc:spChg>
        <pc:spChg chg="add del mod">
          <ac:chgData name="Mathew Simons" userId="c9a2edfe12abe1ef" providerId="LiveId" clId="{85AE21B7-F434-4BFB-AFA3-B0D64513760B}" dt="2023-11-11T19:43:03.386" v="2294" actId="478"/>
          <ac:spMkLst>
            <pc:docMk/>
            <pc:sldMk cId="692747950" sldId="383"/>
            <ac:spMk id="7" creationId="{F9C9DE12-ECB3-8239-55A0-81130AF79168}"/>
          </ac:spMkLst>
        </pc:spChg>
        <pc:picChg chg="add mod">
          <ac:chgData name="Mathew Simons" userId="c9a2edfe12abe1ef" providerId="LiveId" clId="{85AE21B7-F434-4BFB-AFA3-B0D64513760B}" dt="2023-11-11T19:59:12.200" v="2323" actId="1076"/>
          <ac:picMkLst>
            <pc:docMk/>
            <pc:sldMk cId="692747950" sldId="383"/>
            <ac:picMk id="8" creationId="{09D43715-1C10-7E5D-D161-1F4549091A01}"/>
          </ac:picMkLst>
        </pc:picChg>
        <pc:picChg chg="add mod">
          <ac:chgData name="Mathew Simons" userId="c9a2edfe12abe1ef" providerId="LiveId" clId="{85AE21B7-F434-4BFB-AFA3-B0D64513760B}" dt="2023-11-11T19:59:16.082" v="2324" actId="1076"/>
          <ac:picMkLst>
            <pc:docMk/>
            <pc:sldMk cId="692747950" sldId="383"/>
            <ac:picMk id="9" creationId="{A583EE90-9D3F-AF71-EEF3-DE4A33F8FFEF}"/>
          </ac:picMkLst>
        </pc:picChg>
      </pc:sldChg>
      <pc:sldChg chg="modSp new mod">
        <pc:chgData name="Mathew Simons" userId="c9a2edfe12abe1ef" providerId="LiveId" clId="{85AE21B7-F434-4BFB-AFA3-B0D64513760B}" dt="2023-11-11T21:48:24.183" v="3248" actId="20577"/>
        <pc:sldMkLst>
          <pc:docMk/>
          <pc:sldMk cId="647921750" sldId="384"/>
        </pc:sldMkLst>
        <pc:spChg chg="mod">
          <ac:chgData name="Mathew Simons" userId="c9a2edfe12abe1ef" providerId="LiveId" clId="{85AE21B7-F434-4BFB-AFA3-B0D64513760B}" dt="2023-11-11T20:14:18.666" v="2353" actId="20577"/>
          <ac:spMkLst>
            <pc:docMk/>
            <pc:sldMk cId="647921750" sldId="384"/>
            <ac:spMk id="4" creationId="{DE9CE4CA-2EB1-934D-812A-BDF468F8F83F}"/>
          </ac:spMkLst>
        </pc:spChg>
        <pc:spChg chg="mod">
          <ac:chgData name="Mathew Simons" userId="c9a2edfe12abe1ef" providerId="LiveId" clId="{85AE21B7-F434-4BFB-AFA3-B0D64513760B}" dt="2023-11-11T21:48:24.183" v="3248" actId="20577"/>
          <ac:spMkLst>
            <pc:docMk/>
            <pc:sldMk cId="647921750" sldId="384"/>
            <ac:spMk id="5" creationId="{384ADE3B-F4C6-EB5A-0182-CC23354C94AF}"/>
          </ac:spMkLst>
        </pc:spChg>
      </pc:sldChg>
      <pc:sldChg chg="addSp delSp modSp new mod modNotesTx">
        <pc:chgData name="Mathew Simons" userId="c9a2edfe12abe1ef" providerId="LiveId" clId="{85AE21B7-F434-4BFB-AFA3-B0D64513760B}" dt="2023-11-14T11:46:58.169" v="4382"/>
        <pc:sldMkLst>
          <pc:docMk/>
          <pc:sldMk cId="1994576657" sldId="385"/>
        </pc:sldMkLst>
        <pc:spChg chg="mod">
          <ac:chgData name="Mathew Simons" userId="c9a2edfe12abe1ef" providerId="LiveId" clId="{85AE21B7-F434-4BFB-AFA3-B0D64513760B}" dt="2023-11-11T21:39:02.917" v="2823" actId="14100"/>
          <ac:spMkLst>
            <pc:docMk/>
            <pc:sldMk cId="1994576657" sldId="385"/>
            <ac:spMk id="3" creationId="{4610E55C-2CFD-786F-E4C2-BA7E74A62E9B}"/>
          </ac:spMkLst>
        </pc:spChg>
        <pc:picChg chg="add mod">
          <ac:chgData name="Mathew Simons" userId="c9a2edfe12abe1ef" providerId="LiveId" clId="{85AE21B7-F434-4BFB-AFA3-B0D64513760B}" dt="2023-11-11T21:38:33.243" v="2781" actId="1076"/>
          <ac:picMkLst>
            <pc:docMk/>
            <pc:sldMk cId="1994576657" sldId="385"/>
            <ac:picMk id="7" creationId="{F8B16BF0-B315-3249-7905-1572C949120F}"/>
          </ac:picMkLst>
        </pc:picChg>
        <pc:inkChg chg="add del">
          <ac:chgData name="Mathew Simons" userId="c9a2edfe12abe1ef" providerId="LiveId" clId="{85AE21B7-F434-4BFB-AFA3-B0D64513760B}" dt="2023-11-14T11:46:56.601" v="4381"/>
          <ac:inkMkLst>
            <pc:docMk/>
            <pc:sldMk cId="1994576657" sldId="385"/>
            <ac:inkMk id="6" creationId="{E25AD75C-7D85-95B3-3DBF-AE86DF424DB5}"/>
          </ac:inkMkLst>
        </pc:inkChg>
        <pc:inkChg chg="add del">
          <ac:chgData name="Mathew Simons" userId="c9a2edfe12abe1ef" providerId="LiveId" clId="{85AE21B7-F434-4BFB-AFA3-B0D64513760B}" dt="2023-11-14T11:46:58.169" v="4382"/>
          <ac:inkMkLst>
            <pc:docMk/>
            <pc:sldMk cId="1994576657" sldId="385"/>
            <ac:inkMk id="8" creationId="{16871D08-F7BC-4983-19B5-AEE92D5B51E7}"/>
          </ac:inkMkLst>
        </pc:inkChg>
      </pc:sldChg>
      <pc:sldChg chg="addSp delSp modSp new del mod">
        <pc:chgData name="Mathew Simons" userId="c9a2edfe12abe1ef" providerId="LiveId" clId="{85AE21B7-F434-4BFB-AFA3-B0D64513760B}" dt="2023-11-14T11:46:18.953" v="4375" actId="47"/>
        <pc:sldMkLst>
          <pc:docMk/>
          <pc:sldMk cId="3232249669" sldId="386"/>
        </pc:sldMkLst>
        <pc:spChg chg="del">
          <ac:chgData name="Mathew Simons" userId="c9a2edfe12abe1ef" providerId="LiveId" clId="{85AE21B7-F434-4BFB-AFA3-B0D64513760B}" dt="2023-11-14T01:42:30.378" v="3482" actId="478"/>
          <ac:spMkLst>
            <pc:docMk/>
            <pc:sldMk cId="3232249669" sldId="386"/>
            <ac:spMk id="2" creationId="{28714592-2338-DDEA-EF7C-CD2C4506EC27}"/>
          </ac:spMkLst>
        </pc:spChg>
        <pc:spChg chg="del">
          <ac:chgData name="Mathew Simons" userId="c9a2edfe12abe1ef" providerId="LiveId" clId="{85AE21B7-F434-4BFB-AFA3-B0D64513760B}" dt="2023-11-14T01:42:32.221" v="3483" actId="478"/>
          <ac:spMkLst>
            <pc:docMk/>
            <pc:sldMk cId="3232249669" sldId="386"/>
            <ac:spMk id="3" creationId="{EEC21DA4-D421-86F5-7F7B-7C90A7FA33C8}"/>
          </ac:spMkLst>
        </pc:spChg>
        <pc:grpChg chg="del mod">
          <ac:chgData name="Mathew Simons" userId="c9a2edfe12abe1ef" providerId="LiveId" clId="{85AE21B7-F434-4BFB-AFA3-B0D64513760B}" dt="2023-11-14T01:43:02.053" v="3494"/>
          <ac:grpSpMkLst>
            <pc:docMk/>
            <pc:sldMk cId="3232249669" sldId="386"/>
            <ac:grpSpMk id="11" creationId="{CEA63AFB-6AAC-323C-BFD7-22A4F0E6102C}"/>
          </ac:grpSpMkLst>
        </pc:grpChg>
        <pc:grpChg chg="del mod">
          <ac:chgData name="Mathew Simons" userId="c9a2edfe12abe1ef" providerId="LiveId" clId="{85AE21B7-F434-4BFB-AFA3-B0D64513760B}" dt="2023-11-14T01:43:02.053" v="3494"/>
          <ac:grpSpMkLst>
            <pc:docMk/>
            <pc:sldMk cId="3232249669" sldId="386"/>
            <ac:grpSpMk id="12" creationId="{4E6B8616-74F6-8EE1-6FD8-9304CBE1FEC3}"/>
          </ac:grpSpMkLst>
        </pc:grpChg>
        <pc:grpChg chg="del mod">
          <ac:chgData name="Mathew Simons" userId="c9a2edfe12abe1ef" providerId="LiveId" clId="{85AE21B7-F434-4BFB-AFA3-B0D64513760B}" dt="2023-11-14T01:43:09.780" v="3499"/>
          <ac:grpSpMkLst>
            <pc:docMk/>
            <pc:sldMk cId="3232249669" sldId="386"/>
            <ac:grpSpMk id="15" creationId="{7653962D-3660-5716-0BF6-1FFF0B6C5D92}"/>
          </ac:grpSpMkLst>
        </pc:grpChg>
        <pc:grpChg chg="del mod">
          <ac:chgData name="Mathew Simons" userId="c9a2edfe12abe1ef" providerId="LiveId" clId="{85AE21B7-F434-4BFB-AFA3-B0D64513760B}" dt="2023-11-14T01:43:14.078" v="3505"/>
          <ac:grpSpMkLst>
            <pc:docMk/>
            <pc:sldMk cId="3232249669" sldId="386"/>
            <ac:grpSpMk id="20" creationId="{CD0B7A22-3FC5-D86E-A2AF-000576A3BC73}"/>
          </ac:grpSpMkLst>
        </pc:grpChg>
        <pc:grpChg chg="del mod">
          <ac:chgData name="Mathew Simons" userId="c9a2edfe12abe1ef" providerId="LiveId" clId="{85AE21B7-F434-4BFB-AFA3-B0D64513760B}" dt="2023-11-14T01:43:18.187" v="3514"/>
          <ac:grpSpMkLst>
            <pc:docMk/>
            <pc:sldMk cId="3232249669" sldId="386"/>
            <ac:grpSpMk id="26" creationId="{02818AB6-5AE5-DCAA-1D19-AFD850247150}"/>
          </ac:grpSpMkLst>
        </pc:grpChg>
        <pc:grpChg chg="del mod">
          <ac:chgData name="Mathew Simons" userId="c9a2edfe12abe1ef" providerId="LiveId" clId="{85AE21B7-F434-4BFB-AFA3-B0D64513760B}" dt="2023-11-14T01:43:24.386" v="3517"/>
          <ac:grpSpMkLst>
            <pc:docMk/>
            <pc:sldMk cId="3232249669" sldId="386"/>
            <ac:grpSpMk id="35" creationId="{9E7F82D5-EDD1-8C39-0AB0-69A1DF72C975}"/>
          </ac:grpSpMkLst>
        </pc:grpChg>
        <pc:grpChg chg="del mod">
          <ac:chgData name="Mathew Simons" userId="c9a2edfe12abe1ef" providerId="LiveId" clId="{85AE21B7-F434-4BFB-AFA3-B0D64513760B}" dt="2023-11-14T01:43:34.700" v="3532"/>
          <ac:grpSpMkLst>
            <pc:docMk/>
            <pc:sldMk cId="3232249669" sldId="386"/>
            <ac:grpSpMk id="38" creationId="{A6F78CAD-F37C-683F-BCDA-9C6442B1DA96}"/>
          </ac:grpSpMkLst>
        </pc:grpChg>
        <pc:grpChg chg="del mod">
          <ac:chgData name="Mathew Simons" userId="c9a2edfe12abe1ef" providerId="LiveId" clId="{85AE21B7-F434-4BFB-AFA3-B0D64513760B}" dt="2023-11-14T01:43:31.561" v="3528"/>
          <ac:grpSpMkLst>
            <pc:docMk/>
            <pc:sldMk cId="3232249669" sldId="386"/>
            <ac:grpSpMk id="42" creationId="{C3DCBF9E-027A-6C14-E9C2-C685D5E3A765}"/>
          </ac:grpSpMkLst>
        </pc:grpChg>
        <pc:grpChg chg="del mod">
          <ac:chgData name="Mathew Simons" userId="c9a2edfe12abe1ef" providerId="LiveId" clId="{85AE21B7-F434-4BFB-AFA3-B0D64513760B}" dt="2023-11-14T01:48:10.262" v="3579"/>
          <ac:grpSpMkLst>
            <pc:docMk/>
            <pc:sldMk cId="3232249669" sldId="386"/>
            <ac:grpSpMk id="49" creationId="{1A420B87-A05C-2357-CEA8-154CF494BDF4}"/>
          </ac:grpSpMkLst>
        </pc:grpChg>
        <pc:grpChg chg="del mod">
          <ac:chgData name="Mathew Simons" userId="c9a2edfe12abe1ef" providerId="LiveId" clId="{85AE21B7-F434-4BFB-AFA3-B0D64513760B}" dt="2023-11-14T01:43:39.130" v="3537"/>
          <ac:grpSpMkLst>
            <pc:docMk/>
            <pc:sldMk cId="3232249669" sldId="386"/>
            <ac:grpSpMk id="53" creationId="{E7495812-7CD6-85CE-F72C-6B9BE4F754BC}"/>
          </ac:grpSpMkLst>
        </pc:grpChg>
        <pc:grpChg chg="del mod">
          <ac:chgData name="Mathew Simons" userId="c9a2edfe12abe1ef" providerId="LiveId" clId="{85AE21B7-F434-4BFB-AFA3-B0D64513760B}" dt="2023-11-14T01:43:44.861" v="3544"/>
          <ac:grpSpMkLst>
            <pc:docMk/>
            <pc:sldMk cId="3232249669" sldId="386"/>
            <ac:grpSpMk id="58" creationId="{0B02D1A3-A853-0040-279A-3DEE45871062}"/>
          </ac:grpSpMkLst>
        </pc:grpChg>
        <pc:grpChg chg="del mod">
          <ac:chgData name="Mathew Simons" userId="c9a2edfe12abe1ef" providerId="LiveId" clId="{85AE21B7-F434-4BFB-AFA3-B0D64513760B}" dt="2023-11-14T01:44:39.655" v="3570"/>
          <ac:grpSpMkLst>
            <pc:docMk/>
            <pc:sldMk cId="3232249669" sldId="386"/>
            <ac:grpSpMk id="65" creationId="{0B6A42B4-34A9-74AE-5B13-A6DBF6A59446}"/>
          </ac:grpSpMkLst>
        </pc:grpChg>
        <pc:grpChg chg="del mod">
          <ac:chgData name="Mathew Simons" userId="c9a2edfe12abe1ef" providerId="LiveId" clId="{85AE21B7-F434-4BFB-AFA3-B0D64513760B}" dt="2023-11-14T01:43:49.464" v="3554"/>
          <ac:grpSpMkLst>
            <pc:docMk/>
            <pc:sldMk cId="3232249669" sldId="386"/>
            <ac:grpSpMk id="75" creationId="{2C57FC2D-2D67-673D-9887-29A12E601BBF}"/>
          </ac:grpSpMkLst>
        </pc:grpChg>
        <pc:grpChg chg="del mod">
          <ac:chgData name="Mathew Simons" userId="c9a2edfe12abe1ef" providerId="LiveId" clId="{85AE21B7-F434-4BFB-AFA3-B0D64513760B}" dt="2023-11-14T01:43:49.464" v="3554"/>
          <ac:grpSpMkLst>
            <pc:docMk/>
            <pc:sldMk cId="3232249669" sldId="386"/>
            <ac:grpSpMk id="76" creationId="{DDA75B11-2F5A-366C-0A4D-F498ACA184A9}"/>
          </ac:grpSpMkLst>
        </pc:grpChg>
        <pc:grpChg chg="del mod">
          <ac:chgData name="Mathew Simons" userId="c9a2edfe12abe1ef" providerId="LiveId" clId="{85AE21B7-F434-4BFB-AFA3-B0D64513760B}" dt="2023-11-14T01:43:49.464" v="3554"/>
          <ac:grpSpMkLst>
            <pc:docMk/>
            <pc:sldMk cId="3232249669" sldId="386"/>
            <ac:grpSpMk id="77" creationId="{FF5FD539-52CF-2232-45AD-877E268E3B46}"/>
          </ac:grpSpMkLst>
        </pc:grpChg>
        <pc:grpChg chg="del mod">
          <ac:chgData name="Mathew Simons" userId="c9a2edfe12abe1ef" providerId="LiveId" clId="{85AE21B7-F434-4BFB-AFA3-B0D64513760B}" dt="2023-11-14T01:44:39.655" v="3570"/>
          <ac:grpSpMkLst>
            <pc:docMk/>
            <pc:sldMk cId="3232249669" sldId="386"/>
            <ac:grpSpMk id="78" creationId="{26937EB8-B0F0-64F4-D445-C3325311D4A0}"/>
          </ac:grpSpMkLst>
        </pc:grpChg>
        <pc:grpChg chg="del mod">
          <ac:chgData name="Mathew Simons" userId="c9a2edfe12abe1ef" providerId="LiveId" clId="{85AE21B7-F434-4BFB-AFA3-B0D64513760B}" dt="2023-11-14T01:44:39.655" v="3570"/>
          <ac:grpSpMkLst>
            <pc:docMk/>
            <pc:sldMk cId="3232249669" sldId="386"/>
            <ac:grpSpMk id="79" creationId="{606CC1B2-1693-ED28-CEB3-4B94885DABD1}"/>
          </ac:grpSpMkLst>
        </pc:grpChg>
        <pc:grpChg chg="del mod">
          <ac:chgData name="Mathew Simons" userId="c9a2edfe12abe1ef" providerId="LiveId" clId="{85AE21B7-F434-4BFB-AFA3-B0D64513760B}" dt="2023-11-14T01:48:10.262" v="3579"/>
          <ac:grpSpMkLst>
            <pc:docMk/>
            <pc:sldMk cId="3232249669" sldId="386"/>
            <ac:grpSpMk id="89" creationId="{1E6D5FE0-E5EE-7B18-8812-7A7EAD8358B1}"/>
          </ac:grpSpMkLst>
        </pc:grpChg>
        <pc:grpChg chg="del mod">
          <ac:chgData name="Mathew Simons" userId="c9a2edfe12abe1ef" providerId="LiveId" clId="{85AE21B7-F434-4BFB-AFA3-B0D64513760B}" dt="2023-11-14T01:44:16.357" v="3564"/>
          <ac:grpSpMkLst>
            <pc:docMk/>
            <pc:sldMk cId="3232249669" sldId="386"/>
            <ac:grpSpMk id="90" creationId="{ED6B824F-AD15-6443-9EE8-B2668B72E736}"/>
          </ac:grpSpMkLst>
        </pc:grpChg>
        <pc:grpChg chg="del mod">
          <ac:chgData name="Mathew Simons" userId="c9a2edfe12abe1ef" providerId="LiveId" clId="{85AE21B7-F434-4BFB-AFA3-B0D64513760B}" dt="2023-11-14T01:48:10.262" v="3579"/>
          <ac:grpSpMkLst>
            <pc:docMk/>
            <pc:sldMk cId="3232249669" sldId="386"/>
            <ac:grpSpMk id="91" creationId="{A81E2EC0-1695-3045-2E3D-AF10D23ED959}"/>
          </ac:grpSpMkLst>
        </pc:grpChg>
        <pc:grpChg chg="del mod">
          <ac:chgData name="Mathew Simons" userId="c9a2edfe12abe1ef" providerId="LiveId" clId="{85AE21B7-F434-4BFB-AFA3-B0D64513760B}" dt="2023-11-14T01:44:41.436" v="3574"/>
          <ac:grpSpMkLst>
            <pc:docMk/>
            <pc:sldMk cId="3232249669" sldId="386"/>
            <ac:grpSpMk id="97" creationId="{80821020-00B1-66B4-0D53-CDE657DE8BC7}"/>
          </ac:grpSpMkLst>
        </pc:grpChg>
        <pc:grpChg chg="del mod">
          <ac:chgData name="Mathew Simons" userId="c9a2edfe12abe1ef" providerId="LiveId" clId="{85AE21B7-F434-4BFB-AFA3-B0D64513760B}" dt="2023-11-14T01:48:10.262" v="3579"/>
          <ac:grpSpMkLst>
            <pc:docMk/>
            <pc:sldMk cId="3232249669" sldId="386"/>
            <ac:grpSpMk id="101" creationId="{05663FBD-5D4B-FB4A-5B94-CB8F6D4F89D8}"/>
          </ac:grpSpMkLst>
        </pc:grpChg>
        <pc:grpChg chg="mod">
          <ac:chgData name="Mathew Simons" userId="c9a2edfe12abe1ef" providerId="LiveId" clId="{85AE21B7-F434-4BFB-AFA3-B0D64513760B}" dt="2023-11-14T01:48:10.262" v="3579"/>
          <ac:grpSpMkLst>
            <pc:docMk/>
            <pc:sldMk cId="3232249669" sldId="386"/>
            <ac:grpSpMk id="103" creationId="{373324D4-CA00-23CB-A5AC-D6798419CF32}"/>
          </ac:grpSpMkLst>
        </pc:grpChg>
        <pc:inkChg chg="add mod">
          <ac:chgData name="Mathew Simons" userId="c9a2edfe12abe1ef" providerId="LiveId" clId="{85AE21B7-F434-4BFB-AFA3-B0D64513760B}" dt="2023-11-14T01:48:10.262" v="3579"/>
          <ac:inkMkLst>
            <pc:docMk/>
            <pc:sldMk cId="3232249669" sldId="386"/>
            <ac:inkMk id="4" creationId="{E0FE010A-ADF3-E66F-4881-133C8ABAE841}"/>
          </ac:inkMkLst>
        </pc:inkChg>
        <pc:inkChg chg="add mod">
          <ac:chgData name="Mathew Simons" userId="c9a2edfe12abe1ef" providerId="LiveId" clId="{85AE21B7-F434-4BFB-AFA3-B0D64513760B}" dt="2023-11-14T01:48:10.262" v="3579"/>
          <ac:inkMkLst>
            <pc:docMk/>
            <pc:sldMk cId="3232249669" sldId="386"/>
            <ac:inkMk id="5" creationId="{CD1B1DBA-AAF6-9E5A-3F32-F852A469A160}"/>
          </ac:inkMkLst>
        </pc:inkChg>
        <pc:inkChg chg="add mod">
          <ac:chgData name="Mathew Simons" userId="c9a2edfe12abe1ef" providerId="LiveId" clId="{85AE21B7-F434-4BFB-AFA3-B0D64513760B}" dt="2023-11-14T01:48:10.262" v="3579"/>
          <ac:inkMkLst>
            <pc:docMk/>
            <pc:sldMk cId="3232249669" sldId="386"/>
            <ac:inkMk id="6" creationId="{FD0E2DDD-269C-9795-6B3A-238491138A81}"/>
          </ac:inkMkLst>
        </pc:inkChg>
        <pc:inkChg chg="add mod">
          <ac:chgData name="Mathew Simons" userId="c9a2edfe12abe1ef" providerId="LiveId" clId="{85AE21B7-F434-4BFB-AFA3-B0D64513760B}" dt="2023-11-14T01:48:10.262" v="3579"/>
          <ac:inkMkLst>
            <pc:docMk/>
            <pc:sldMk cId="3232249669" sldId="386"/>
            <ac:inkMk id="7" creationId="{49B5A8BE-3DF4-2D4A-0160-05E12D9DC07C}"/>
          </ac:inkMkLst>
        </pc:inkChg>
        <pc:inkChg chg="add mod">
          <ac:chgData name="Mathew Simons" userId="c9a2edfe12abe1ef" providerId="LiveId" clId="{85AE21B7-F434-4BFB-AFA3-B0D64513760B}" dt="2023-11-14T01:48:10.262" v="3579"/>
          <ac:inkMkLst>
            <pc:docMk/>
            <pc:sldMk cId="3232249669" sldId="386"/>
            <ac:inkMk id="8" creationId="{FF239A42-7C05-04D4-2E40-D38D61E826D0}"/>
          </ac:inkMkLst>
        </pc:inkChg>
        <pc:inkChg chg="add mod">
          <ac:chgData name="Mathew Simons" userId="c9a2edfe12abe1ef" providerId="LiveId" clId="{85AE21B7-F434-4BFB-AFA3-B0D64513760B}" dt="2023-11-14T01:48:10.262" v="3579"/>
          <ac:inkMkLst>
            <pc:docMk/>
            <pc:sldMk cId="3232249669" sldId="386"/>
            <ac:inkMk id="9" creationId="{346AC996-F7B7-A4C8-483F-08319AB41973}"/>
          </ac:inkMkLst>
        </pc:inkChg>
        <pc:inkChg chg="add mod">
          <ac:chgData name="Mathew Simons" userId="c9a2edfe12abe1ef" providerId="LiveId" clId="{85AE21B7-F434-4BFB-AFA3-B0D64513760B}" dt="2023-11-14T01:48:10.262" v="3579"/>
          <ac:inkMkLst>
            <pc:docMk/>
            <pc:sldMk cId="3232249669" sldId="386"/>
            <ac:inkMk id="10" creationId="{A4BA29A2-C9A8-248E-F573-F908B7788460}"/>
          </ac:inkMkLst>
        </pc:inkChg>
        <pc:inkChg chg="add mod">
          <ac:chgData name="Mathew Simons" userId="c9a2edfe12abe1ef" providerId="LiveId" clId="{85AE21B7-F434-4BFB-AFA3-B0D64513760B}" dt="2023-11-14T01:48:10.262" v="3579"/>
          <ac:inkMkLst>
            <pc:docMk/>
            <pc:sldMk cId="3232249669" sldId="386"/>
            <ac:inkMk id="13" creationId="{17EA6635-D946-7A62-54F1-31061FAF1C09}"/>
          </ac:inkMkLst>
        </pc:inkChg>
        <pc:inkChg chg="add mod">
          <ac:chgData name="Mathew Simons" userId="c9a2edfe12abe1ef" providerId="LiveId" clId="{85AE21B7-F434-4BFB-AFA3-B0D64513760B}" dt="2023-11-14T01:48:10.262" v="3579"/>
          <ac:inkMkLst>
            <pc:docMk/>
            <pc:sldMk cId="3232249669" sldId="386"/>
            <ac:inkMk id="14" creationId="{67A1CE6D-1447-D46D-A8FA-5F1E310E3A02}"/>
          </ac:inkMkLst>
        </pc:inkChg>
        <pc:inkChg chg="add mod">
          <ac:chgData name="Mathew Simons" userId="c9a2edfe12abe1ef" providerId="LiveId" clId="{85AE21B7-F434-4BFB-AFA3-B0D64513760B}" dt="2023-11-14T01:48:10.262" v="3579"/>
          <ac:inkMkLst>
            <pc:docMk/>
            <pc:sldMk cId="3232249669" sldId="386"/>
            <ac:inkMk id="16" creationId="{19FB553E-10B5-9B3D-D076-F527788AF4D1}"/>
          </ac:inkMkLst>
        </pc:inkChg>
        <pc:inkChg chg="add mod">
          <ac:chgData name="Mathew Simons" userId="c9a2edfe12abe1ef" providerId="LiveId" clId="{85AE21B7-F434-4BFB-AFA3-B0D64513760B}" dt="2023-11-14T01:48:10.262" v="3579"/>
          <ac:inkMkLst>
            <pc:docMk/>
            <pc:sldMk cId="3232249669" sldId="386"/>
            <ac:inkMk id="17" creationId="{26389896-8D58-1499-C2CF-875612AA13F6}"/>
          </ac:inkMkLst>
        </pc:inkChg>
        <pc:inkChg chg="add mod">
          <ac:chgData name="Mathew Simons" userId="c9a2edfe12abe1ef" providerId="LiveId" clId="{85AE21B7-F434-4BFB-AFA3-B0D64513760B}" dt="2023-11-14T01:48:10.262" v="3579"/>
          <ac:inkMkLst>
            <pc:docMk/>
            <pc:sldMk cId="3232249669" sldId="386"/>
            <ac:inkMk id="18" creationId="{D3FD0184-7AA1-179E-ACFA-5163AD3B74C7}"/>
          </ac:inkMkLst>
        </pc:inkChg>
        <pc:inkChg chg="add mod">
          <ac:chgData name="Mathew Simons" userId="c9a2edfe12abe1ef" providerId="LiveId" clId="{85AE21B7-F434-4BFB-AFA3-B0D64513760B}" dt="2023-11-14T01:48:10.262" v="3579"/>
          <ac:inkMkLst>
            <pc:docMk/>
            <pc:sldMk cId="3232249669" sldId="386"/>
            <ac:inkMk id="19" creationId="{BEA43DB4-43E2-D7E9-619E-86F55BC620B6}"/>
          </ac:inkMkLst>
        </pc:inkChg>
        <pc:inkChg chg="add mod">
          <ac:chgData name="Mathew Simons" userId="c9a2edfe12abe1ef" providerId="LiveId" clId="{85AE21B7-F434-4BFB-AFA3-B0D64513760B}" dt="2023-11-14T01:48:10.262" v="3579"/>
          <ac:inkMkLst>
            <pc:docMk/>
            <pc:sldMk cId="3232249669" sldId="386"/>
            <ac:inkMk id="21" creationId="{D0F7BB28-5A8C-E705-7A92-AB5AAA9F624C}"/>
          </ac:inkMkLst>
        </pc:inkChg>
        <pc:inkChg chg="add mod">
          <ac:chgData name="Mathew Simons" userId="c9a2edfe12abe1ef" providerId="LiveId" clId="{85AE21B7-F434-4BFB-AFA3-B0D64513760B}" dt="2023-11-14T01:48:10.262" v="3579"/>
          <ac:inkMkLst>
            <pc:docMk/>
            <pc:sldMk cId="3232249669" sldId="386"/>
            <ac:inkMk id="22" creationId="{EDB3A7F6-8439-3AAF-560D-06203148F86D}"/>
          </ac:inkMkLst>
        </pc:inkChg>
        <pc:inkChg chg="add mod">
          <ac:chgData name="Mathew Simons" userId="c9a2edfe12abe1ef" providerId="LiveId" clId="{85AE21B7-F434-4BFB-AFA3-B0D64513760B}" dt="2023-11-14T01:48:10.262" v="3579"/>
          <ac:inkMkLst>
            <pc:docMk/>
            <pc:sldMk cId="3232249669" sldId="386"/>
            <ac:inkMk id="23" creationId="{C7142BC0-8EA5-248B-2DCF-6733D49B7A68}"/>
          </ac:inkMkLst>
        </pc:inkChg>
        <pc:inkChg chg="add mod">
          <ac:chgData name="Mathew Simons" userId="c9a2edfe12abe1ef" providerId="LiveId" clId="{85AE21B7-F434-4BFB-AFA3-B0D64513760B}" dt="2023-11-14T01:48:10.262" v="3579"/>
          <ac:inkMkLst>
            <pc:docMk/>
            <pc:sldMk cId="3232249669" sldId="386"/>
            <ac:inkMk id="24" creationId="{BF0734F7-69A1-9322-5B6C-E14272E39FA0}"/>
          </ac:inkMkLst>
        </pc:inkChg>
        <pc:inkChg chg="add mod">
          <ac:chgData name="Mathew Simons" userId="c9a2edfe12abe1ef" providerId="LiveId" clId="{85AE21B7-F434-4BFB-AFA3-B0D64513760B}" dt="2023-11-14T01:48:10.262" v="3579"/>
          <ac:inkMkLst>
            <pc:docMk/>
            <pc:sldMk cId="3232249669" sldId="386"/>
            <ac:inkMk id="25" creationId="{DF5C392E-2C97-0616-6FED-27D19F3204C7}"/>
          </ac:inkMkLst>
        </pc:inkChg>
        <pc:inkChg chg="add mod">
          <ac:chgData name="Mathew Simons" userId="c9a2edfe12abe1ef" providerId="LiveId" clId="{85AE21B7-F434-4BFB-AFA3-B0D64513760B}" dt="2023-11-14T01:48:10.262" v="3579"/>
          <ac:inkMkLst>
            <pc:docMk/>
            <pc:sldMk cId="3232249669" sldId="386"/>
            <ac:inkMk id="27" creationId="{F4BFEE14-6792-0068-791B-9DF151A79C22}"/>
          </ac:inkMkLst>
        </pc:inkChg>
        <pc:inkChg chg="add mod">
          <ac:chgData name="Mathew Simons" userId="c9a2edfe12abe1ef" providerId="LiveId" clId="{85AE21B7-F434-4BFB-AFA3-B0D64513760B}" dt="2023-11-14T01:48:10.262" v="3579"/>
          <ac:inkMkLst>
            <pc:docMk/>
            <pc:sldMk cId="3232249669" sldId="386"/>
            <ac:inkMk id="28" creationId="{67726D0F-9800-D960-1225-70E35C5961F5}"/>
          </ac:inkMkLst>
        </pc:inkChg>
        <pc:inkChg chg="add mod">
          <ac:chgData name="Mathew Simons" userId="c9a2edfe12abe1ef" providerId="LiveId" clId="{85AE21B7-F434-4BFB-AFA3-B0D64513760B}" dt="2023-11-14T01:48:10.262" v="3579"/>
          <ac:inkMkLst>
            <pc:docMk/>
            <pc:sldMk cId="3232249669" sldId="386"/>
            <ac:inkMk id="29" creationId="{5E222F26-B6BF-951C-B5D4-7A197BB5D87A}"/>
          </ac:inkMkLst>
        </pc:inkChg>
        <pc:inkChg chg="add mod">
          <ac:chgData name="Mathew Simons" userId="c9a2edfe12abe1ef" providerId="LiveId" clId="{85AE21B7-F434-4BFB-AFA3-B0D64513760B}" dt="2023-11-14T01:48:10.262" v="3579"/>
          <ac:inkMkLst>
            <pc:docMk/>
            <pc:sldMk cId="3232249669" sldId="386"/>
            <ac:inkMk id="30" creationId="{2E29FE71-6792-A731-B4D3-F5D81A1DD4AD}"/>
          </ac:inkMkLst>
        </pc:inkChg>
        <pc:inkChg chg="add mod">
          <ac:chgData name="Mathew Simons" userId="c9a2edfe12abe1ef" providerId="LiveId" clId="{85AE21B7-F434-4BFB-AFA3-B0D64513760B}" dt="2023-11-14T01:48:10.262" v="3579"/>
          <ac:inkMkLst>
            <pc:docMk/>
            <pc:sldMk cId="3232249669" sldId="386"/>
            <ac:inkMk id="31" creationId="{F6EE8343-A925-346F-F661-3913572CD7EB}"/>
          </ac:inkMkLst>
        </pc:inkChg>
        <pc:inkChg chg="add mod">
          <ac:chgData name="Mathew Simons" userId="c9a2edfe12abe1ef" providerId="LiveId" clId="{85AE21B7-F434-4BFB-AFA3-B0D64513760B}" dt="2023-11-14T01:48:10.262" v="3579"/>
          <ac:inkMkLst>
            <pc:docMk/>
            <pc:sldMk cId="3232249669" sldId="386"/>
            <ac:inkMk id="32" creationId="{F062098D-FD56-1DF9-5200-C606952C2F5A}"/>
          </ac:inkMkLst>
        </pc:inkChg>
        <pc:inkChg chg="add mod">
          <ac:chgData name="Mathew Simons" userId="c9a2edfe12abe1ef" providerId="LiveId" clId="{85AE21B7-F434-4BFB-AFA3-B0D64513760B}" dt="2023-11-14T01:48:10.262" v="3579"/>
          <ac:inkMkLst>
            <pc:docMk/>
            <pc:sldMk cId="3232249669" sldId="386"/>
            <ac:inkMk id="33" creationId="{6231B862-0AA5-D58F-0BEF-87A9F212A394}"/>
          </ac:inkMkLst>
        </pc:inkChg>
        <pc:inkChg chg="add mod">
          <ac:chgData name="Mathew Simons" userId="c9a2edfe12abe1ef" providerId="LiveId" clId="{85AE21B7-F434-4BFB-AFA3-B0D64513760B}" dt="2023-11-14T01:48:10.262" v="3579"/>
          <ac:inkMkLst>
            <pc:docMk/>
            <pc:sldMk cId="3232249669" sldId="386"/>
            <ac:inkMk id="34" creationId="{91120968-711E-474F-CCCA-36EFBBFA5F91}"/>
          </ac:inkMkLst>
        </pc:inkChg>
        <pc:inkChg chg="add mod">
          <ac:chgData name="Mathew Simons" userId="c9a2edfe12abe1ef" providerId="LiveId" clId="{85AE21B7-F434-4BFB-AFA3-B0D64513760B}" dt="2023-11-14T01:48:10.262" v="3579"/>
          <ac:inkMkLst>
            <pc:docMk/>
            <pc:sldMk cId="3232249669" sldId="386"/>
            <ac:inkMk id="36" creationId="{DCA969BC-9459-0013-C598-1489F811F7D3}"/>
          </ac:inkMkLst>
        </pc:inkChg>
        <pc:inkChg chg="add mod">
          <ac:chgData name="Mathew Simons" userId="c9a2edfe12abe1ef" providerId="LiveId" clId="{85AE21B7-F434-4BFB-AFA3-B0D64513760B}" dt="2023-11-14T01:48:10.262" v="3579"/>
          <ac:inkMkLst>
            <pc:docMk/>
            <pc:sldMk cId="3232249669" sldId="386"/>
            <ac:inkMk id="37" creationId="{78BF8F92-A567-1AD3-4D5D-4BEBDB5FA56E}"/>
          </ac:inkMkLst>
        </pc:inkChg>
        <pc:inkChg chg="add mod">
          <ac:chgData name="Mathew Simons" userId="c9a2edfe12abe1ef" providerId="LiveId" clId="{85AE21B7-F434-4BFB-AFA3-B0D64513760B}" dt="2023-11-14T01:48:10.262" v="3579"/>
          <ac:inkMkLst>
            <pc:docMk/>
            <pc:sldMk cId="3232249669" sldId="386"/>
            <ac:inkMk id="39" creationId="{EC2943BE-34A7-A5CE-48C1-CCB0AF685305}"/>
          </ac:inkMkLst>
        </pc:inkChg>
        <pc:inkChg chg="add mod">
          <ac:chgData name="Mathew Simons" userId="c9a2edfe12abe1ef" providerId="LiveId" clId="{85AE21B7-F434-4BFB-AFA3-B0D64513760B}" dt="2023-11-14T01:48:10.262" v="3579"/>
          <ac:inkMkLst>
            <pc:docMk/>
            <pc:sldMk cId="3232249669" sldId="386"/>
            <ac:inkMk id="40" creationId="{7570FD97-9351-62E1-5A47-521181676510}"/>
          </ac:inkMkLst>
        </pc:inkChg>
        <pc:inkChg chg="add mod">
          <ac:chgData name="Mathew Simons" userId="c9a2edfe12abe1ef" providerId="LiveId" clId="{85AE21B7-F434-4BFB-AFA3-B0D64513760B}" dt="2023-11-14T01:48:10.262" v="3579"/>
          <ac:inkMkLst>
            <pc:docMk/>
            <pc:sldMk cId="3232249669" sldId="386"/>
            <ac:inkMk id="41" creationId="{FB93046C-6347-2A90-8745-C8D5D797D2A7}"/>
          </ac:inkMkLst>
        </pc:inkChg>
        <pc:inkChg chg="add mod">
          <ac:chgData name="Mathew Simons" userId="c9a2edfe12abe1ef" providerId="LiveId" clId="{85AE21B7-F434-4BFB-AFA3-B0D64513760B}" dt="2023-11-14T01:48:10.262" v="3579"/>
          <ac:inkMkLst>
            <pc:docMk/>
            <pc:sldMk cId="3232249669" sldId="386"/>
            <ac:inkMk id="43" creationId="{D2DE8A1E-6153-2772-F3B7-DC20191CA4E7}"/>
          </ac:inkMkLst>
        </pc:inkChg>
        <pc:inkChg chg="add mod">
          <ac:chgData name="Mathew Simons" userId="c9a2edfe12abe1ef" providerId="LiveId" clId="{85AE21B7-F434-4BFB-AFA3-B0D64513760B}" dt="2023-11-14T01:48:10.262" v="3579"/>
          <ac:inkMkLst>
            <pc:docMk/>
            <pc:sldMk cId="3232249669" sldId="386"/>
            <ac:inkMk id="44" creationId="{34433421-9EB8-50B3-B33B-EB94967DBDBB}"/>
          </ac:inkMkLst>
        </pc:inkChg>
        <pc:inkChg chg="add mod">
          <ac:chgData name="Mathew Simons" userId="c9a2edfe12abe1ef" providerId="LiveId" clId="{85AE21B7-F434-4BFB-AFA3-B0D64513760B}" dt="2023-11-14T01:48:10.262" v="3579"/>
          <ac:inkMkLst>
            <pc:docMk/>
            <pc:sldMk cId="3232249669" sldId="386"/>
            <ac:inkMk id="45" creationId="{69D85364-E117-32B9-2EB6-34FB97D12FCA}"/>
          </ac:inkMkLst>
        </pc:inkChg>
        <pc:inkChg chg="add mod">
          <ac:chgData name="Mathew Simons" userId="c9a2edfe12abe1ef" providerId="LiveId" clId="{85AE21B7-F434-4BFB-AFA3-B0D64513760B}" dt="2023-11-14T01:48:10.262" v="3579"/>
          <ac:inkMkLst>
            <pc:docMk/>
            <pc:sldMk cId="3232249669" sldId="386"/>
            <ac:inkMk id="46" creationId="{DE96D8D3-2CAE-A4E6-90C6-700062F7275F}"/>
          </ac:inkMkLst>
        </pc:inkChg>
        <pc:inkChg chg="add mod">
          <ac:chgData name="Mathew Simons" userId="c9a2edfe12abe1ef" providerId="LiveId" clId="{85AE21B7-F434-4BFB-AFA3-B0D64513760B}" dt="2023-11-14T01:48:10.262" v="3579"/>
          <ac:inkMkLst>
            <pc:docMk/>
            <pc:sldMk cId="3232249669" sldId="386"/>
            <ac:inkMk id="47" creationId="{484E6109-82EC-E49F-FB48-E78DA719FCAF}"/>
          </ac:inkMkLst>
        </pc:inkChg>
        <pc:inkChg chg="add mod">
          <ac:chgData name="Mathew Simons" userId="c9a2edfe12abe1ef" providerId="LiveId" clId="{85AE21B7-F434-4BFB-AFA3-B0D64513760B}" dt="2023-11-14T01:48:10.262" v="3579"/>
          <ac:inkMkLst>
            <pc:docMk/>
            <pc:sldMk cId="3232249669" sldId="386"/>
            <ac:inkMk id="48" creationId="{35D12210-C172-D91C-59A7-73EBBAFF0407}"/>
          </ac:inkMkLst>
        </pc:inkChg>
        <pc:inkChg chg="add mod">
          <ac:chgData name="Mathew Simons" userId="c9a2edfe12abe1ef" providerId="LiveId" clId="{85AE21B7-F434-4BFB-AFA3-B0D64513760B}" dt="2023-11-14T01:48:10.262" v="3579"/>
          <ac:inkMkLst>
            <pc:docMk/>
            <pc:sldMk cId="3232249669" sldId="386"/>
            <ac:inkMk id="50" creationId="{4537651B-1F97-3B3F-F347-981EC582E270}"/>
          </ac:inkMkLst>
        </pc:inkChg>
        <pc:inkChg chg="add mod">
          <ac:chgData name="Mathew Simons" userId="c9a2edfe12abe1ef" providerId="LiveId" clId="{85AE21B7-F434-4BFB-AFA3-B0D64513760B}" dt="2023-11-14T01:48:10.262" v="3579"/>
          <ac:inkMkLst>
            <pc:docMk/>
            <pc:sldMk cId="3232249669" sldId="386"/>
            <ac:inkMk id="51" creationId="{A1A45C35-11B4-023D-91F6-13A27A63CA08}"/>
          </ac:inkMkLst>
        </pc:inkChg>
        <pc:inkChg chg="add mod">
          <ac:chgData name="Mathew Simons" userId="c9a2edfe12abe1ef" providerId="LiveId" clId="{85AE21B7-F434-4BFB-AFA3-B0D64513760B}" dt="2023-11-14T01:48:10.262" v="3579"/>
          <ac:inkMkLst>
            <pc:docMk/>
            <pc:sldMk cId="3232249669" sldId="386"/>
            <ac:inkMk id="52" creationId="{FE1E912C-EE01-F88A-B6E1-CD036DC37AFD}"/>
          </ac:inkMkLst>
        </pc:inkChg>
        <pc:inkChg chg="add mod">
          <ac:chgData name="Mathew Simons" userId="c9a2edfe12abe1ef" providerId="LiveId" clId="{85AE21B7-F434-4BFB-AFA3-B0D64513760B}" dt="2023-11-14T01:48:10.262" v="3579"/>
          <ac:inkMkLst>
            <pc:docMk/>
            <pc:sldMk cId="3232249669" sldId="386"/>
            <ac:inkMk id="54" creationId="{9E7E31C3-E1FD-3CF8-4745-BC148FB597A8}"/>
          </ac:inkMkLst>
        </pc:inkChg>
        <pc:inkChg chg="add mod">
          <ac:chgData name="Mathew Simons" userId="c9a2edfe12abe1ef" providerId="LiveId" clId="{85AE21B7-F434-4BFB-AFA3-B0D64513760B}" dt="2023-11-14T01:48:10.262" v="3579"/>
          <ac:inkMkLst>
            <pc:docMk/>
            <pc:sldMk cId="3232249669" sldId="386"/>
            <ac:inkMk id="55" creationId="{61C054AA-42F5-D02E-F8FE-BBACC444D951}"/>
          </ac:inkMkLst>
        </pc:inkChg>
        <pc:inkChg chg="add mod">
          <ac:chgData name="Mathew Simons" userId="c9a2edfe12abe1ef" providerId="LiveId" clId="{85AE21B7-F434-4BFB-AFA3-B0D64513760B}" dt="2023-11-14T01:48:10.262" v="3579"/>
          <ac:inkMkLst>
            <pc:docMk/>
            <pc:sldMk cId="3232249669" sldId="386"/>
            <ac:inkMk id="56" creationId="{2D29C4F6-5FFE-6542-D6F5-35AA5927BA72}"/>
          </ac:inkMkLst>
        </pc:inkChg>
        <pc:inkChg chg="add mod">
          <ac:chgData name="Mathew Simons" userId="c9a2edfe12abe1ef" providerId="LiveId" clId="{85AE21B7-F434-4BFB-AFA3-B0D64513760B}" dt="2023-11-14T01:48:10.262" v="3579"/>
          <ac:inkMkLst>
            <pc:docMk/>
            <pc:sldMk cId="3232249669" sldId="386"/>
            <ac:inkMk id="57" creationId="{62691242-97D6-B0EE-0FFA-56EBAEECC2B4}"/>
          </ac:inkMkLst>
        </pc:inkChg>
        <pc:inkChg chg="add mod">
          <ac:chgData name="Mathew Simons" userId="c9a2edfe12abe1ef" providerId="LiveId" clId="{85AE21B7-F434-4BFB-AFA3-B0D64513760B}" dt="2023-11-14T01:48:10.262" v="3579"/>
          <ac:inkMkLst>
            <pc:docMk/>
            <pc:sldMk cId="3232249669" sldId="386"/>
            <ac:inkMk id="59" creationId="{34EF1DDD-A4EE-1CCD-DA61-166464955CA5}"/>
          </ac:inkMkLst>
        </pc:inkChg>
        <pc:inkChg chg="add mod">
          <ac:chgData name="Mathew Simons" userId="c9a2edfe12abe1ef" providerId="LiveId" clId="{85AE21B7-F434-4BFB-AFA3-B0D64513760B}" dt="2023-11-14T01:48:10.262" v="3579"/>
          <ac:inkMkLst>
            <pc:docMk/>
            <pc:sldMk cId="3232249669" sldId="386"/>
            <ac:inkMk id="60" creationId="{5F22F11E-241D-1482-7B99-0CE2675EBE42}"/>
          </ac:inkMkLst>
        </pc:inkChg>
        <pc:inkChg chg="add mod">
          <ac:chgData name="Mathew Simons" userId="c9a2edfe12abe1ef" providerId="LiveId" clId="{85AE21B7-F434-4BFB-AFA3-B0D64513760B}" dt="2023-11-14T01:48:10.262" v="3579"/>
          <ac:inkMkLst>
            <pc:docMk/>
            <pc:sldMk cId="3232249669" sldId="386"/>
            <ac:inkMk id="61" creationId="{F80996AE-D837-4C23-5376-0BE9D066185E}"/>
          </ac:inkMkLst>
        </pc:inkChg>
        <pc:inkChg chg="add mod">
          <ac:chgData name="Mathew Simons" userId="c9a2edfe12abe1ef" providerId="LiveId" clId="{85AE21B7-F434-4BFB-AFA3-B0D64513760B}" dt="2023-11-14T01:48:10.262" v="3579"/>
          <ac:inkMkLst>
            <pc:docMk/>
            <pc:sldMk cId="3232249669" sldId="386"/>
            <ac:inkMk id="62" creationId="{47C1B3ED-5E1C-3A6E-41FD-82E3E4B8CB39}"/>
          </ac:inkMkLst>
        </pc:inkChg>
        <pc:inkChg chg="add mod">
          <ac:chgData name="Mathew Simons" userId="c9a2edfe12abe1ef" providerId="LiveId" clId="{85AE21B7-F434-4BFB-AFA3-B0D64513760B}" dt="2023-11-14T01:48:10.262" v="3579"/>
          <ac:inkMkLst>
            <pc:docMk/>
            <pc:sldMk cId="3232249669" sldId="386"/>
            <ac:inkMk id="63" creationId="{084064EA-471A-2705-4F5D-9B12BAA9DC64}"/>
          </ac:inkMkLst>
        </pc:inkChg>
        <pc:inkChg chg="add mod">
          <ac:chgData name="Mathew Simons" userId="c9a2edfe12abe1ef" providerId="LiveId" clId="{85AE21B7-F434-4BFB-AFA3-B0D64513760B}" dt="2023-11-14T01:48:10.262" v="3579"/>
          <ac:inkMkLst>
            <pc:docMk/>
            <pc:sldMk cId="3232249669" sldId="386"/>
            <ac:inkMk id="64" creationId="{EB0126C1-66E4-8948-6075-6D888B7E6F6C}"/>
          </ac:inkMkLst>
        </pc:inkChg>
        <pc:inkChg chg="add mod">
          <ac:chgData name="Mathew Simons" userId="c9a2edfe12abe1ef" providerId="LiveId" clId="{85AE21B7-F434-4BFB-AFA3-B0D64513760B}" dt="2023-11-14T01:48:10.262" v="3579"/>
          <ac:inkMkLst>
            <pc:docMk/>
            <pc:sldMk cId="3232249669" sldId="386"/>
            <ac:inkMk id="66" creationId="{793F73F2-042A-3F54-F9E4-84D7D45D297A}"/>
          </ac:inkMkLst>
        </pc:inkChg>
        <pc:inkChg chg="add mod">
          <ac:chgData name="Mathew Simons" userId="c9a2edfe12abe1ef" providerId="LiveId" clId="{85AE21B7-F434-4BFB-AFA3-B0D64513760B}" dt="2023-11-14T01:48:10.262" v="3579"/>
          <ac:inkMkLst>
            <pc:docMk/>
            <pc:sldMk cId="3232249669" sldId="386"/>
            <ac:inkMk id="67" creationId="{8D793EE8-9919-EFBD-845D-93C40D2D2DB8}"/>
          </ac:inkMkLst>
        </pc:inkChg>
        <pc:inkChg chg="add mod">
          <ac:chgData name="Mathew Simons" userId="c9a2edfe12abe1ef" providerId="LiveId" clId="{85AE21B7-F434-4BFB-AFA3-B0D64513760B}" dt="2023-11-14T01:48:10.262" v="3579"/>
          <ac:inkMkLst>
            <pc:docMk/>
            <pc:sldMk cId="3232249669" sldId="386"/>
            <ac:inkMk id="68" creationId="{F893EB6B-FE92-731E-1B16-49CACE8F76CA}"/>
          </ac:inkMkLst>
        </pc:inkChg>
        <pc:inkChg chg="add mod">
          <ac:chgData name="Mathew Simons" userId="c9a2edfe12abe1ef" providerId="LiveId" clId="{85AE21B7-F434-4BFB-AFA3-B0D64513760B}" dt="2023-11-14T01:48:10.262" v="3579"/>
          <ac:inkMkLst>
            <pc:docMk/>
            <pc:sldMk cId="3232249669" sldId="386"/>
            <ac:inkMk id="69" creationId="{F1DAA6E0-A0C5-F416-C661-22892D7A1090}"/>
          </ac:inkMkLst>
        </pc:inkChg>
        <pc:inkChg chg="add mod">
          <ac:chgData name="Mathew Simons" userId="c9a2edfe12abe1ef" providerId="LiveId" clId="{85AE21B7-F434-4BFB-AFA3-B0D64513760B}" dt="2023-11-14T01:48:10.262" v="3579"/>
          <ac:inkMkLst>
            <pc:docMk/>
            <pc:sldMk cId="3232249669" sldId="386"/>
            <ac:inkMk id="70" creationId="{09040E3F-2629-3775-7900-B8CC0D863C9F}"/>
          </ac:inkMkLst>
        </pc:inkChg>
        <pc:inkChg chg="add mod">
          <ac:chgData name="Mathew Simons" userId="c9a2edfe12abe1ef" providerId="LiveId" clId="{85AE21B7-F434-4BFB-AFA3-B0D64513760B}" dt="2023-11-14T01:48:10.262" v="3579"/>
          <ac:inkMkLst>
            <pc:docMk/>
            <pc:sldMk cId="3232249669" sldId="386"/>
            <ac:inkMk id="71" creationId="{E29EA237-7514-8294-D2C4-10F9FFB2120A}"/>
          </ac:inkMkLst>
        </pc:inkChg>
        <pc:inkChg chg="add mod">
          <ac:chgData name="Mathew Simons" userId="c9a2edfe12abe1ef" providerId="LiveId" clId="{85AE21B7-F434-4BFB-AFA3-B0D64513760B}" dt="2023-11-14T01:48:10.262" v="3579"/>
          <ac:inkMkLst>
            <pc:docMk/>
            <pc:sldMk cId="3232249669" sldId="386"/>
            <ac:inkMk id="72" creationId="{E38264F9-8BB7-ADDD-E11C-0EC55AA425BD}"/>
          </ac:inkMkLst>
        </pc:inkChg>
        <pc:inkChg chg="add mod">
          <ac:chgData name="Mathew Simons" userId="c9a2edfe12abe1ef" providerId="LiveId" clId="{85AE21B7-F434-4BFB-AFA3-B0D64513760B}" dt="2023-11-14T01:48:10.262" v="3579"/>
          <ac:inkMkLst>
            <pc:docMk/>
            <pc:sldMk cId="3232249669" sldId="386"/>
            <ac:inkMk id="73" creationId="{335A8E39-9DE2-04BC-A24B-A6C06C6B5484}"/>
          </ac:inkMkLst>
        </pc:inkChg>
        <pc:inkChg chg="add mod">
          <ac:chgData name="Mathew Simons" userId="c9a2edfe12abe1ef" providerId="LiveId" clId="{85AE21B7-F434-4BFB-AFA3-B0D64513760B}" dt="2023-11-14T01:48:10.262" v="3579"/>
          <ac:inkMkLst>
            <pc:docMk/>
            <pc:sldMk cId="3232249669" sldId="386"/>
            <ac:inkMk id="74" creationId="{D3002052-E227-A8DB-FE19-F7BF0E840B1E}"/>
          </ac:inkMkLst>
        </pc:inkChg>
        <pc:inkChg chg="add mod">
          <ac:chgData name="Mathew Simons" userId="c9a2edfe12abe1ef" providerId="LiveId" clId="{85AE21B7-F434-4BFB-AFA3-B0D64513760B}" dt="2023-11-14T01:48:10.262" v="3579"/>
          <ac:inkMkLst>
            <pc:docMk/>
            <pc:sldMk cId="3232249669" sldId="386"/>
            <ac:inkMk id="80" creationId="{4AE98B08-255D-2EE9-4B79-4471718E0732}"/>
          </ac:inkMkLst>
        </pc:inkChg>
        <pc:inkChg chg="add mod">
          <ac:chgData name="Mathew Simons" userId="c9a2edfe12abe1ef" providerId="LiveId" clId="{85AE21B7-F434-4BFB-AFA3-B0D64513760B}" dt="2023-11-14T01:48:10.262" v="3579"/>
          <ac:inkMkLst>
            <pc:docMk/>
            <pc:sldMk cId="3232249669" sldId="386"/>
            <ac:inkMk id="81" creationId="{54323229-BCC4-1AC3-33B1-8FB3EC810358}"/>
          </ac:inkMkLst>
        </pc:inkChg>
        <pc:inkChg chg="add mod">
          <ac:chgData name="Mathew Simons" userId="c9a2edfe12abe1ef" providerId="LiveId" clId="{85AE21B7-F434-4BFB-AFA3-B0D64513760B}" dt="2023-11-14T01:48:10.262" v="3579"/>
          <ac:inkMkLst>
            <pc:docMk/>
            <pc:sldMk cId="3232249669" sldId="386"/>
            <ac:inkMk id="82" creationId="{9FAA085B-94DF-5A34-7CFF-A60503E3CF31}"/>
          </ac:inkMkLst>
        </pc:inkChg>
        <pc:inkChg chg="add mod">
          <ac:chgData name="Mathew Simons" userId="c9a2edfe12abe1ef" providerId="LiveId" clId="{85AE21B7-F434-4BFB-AFA3-B0D64513760B}" dt="2023-11-14T01:48:10.262" v="3579"/>
          <ac:inkMkLst>
            <pc:docMk/>
            <pc:sldMk cId="3232249669" sldId="386"/>
            <ac:inkMk id="83" creationId="{EE948C02-6787-0C44-C461-17F7ED229D6F}"/>
          </ac:inkMkLst>
        </pc:inkChg>
        <pc:inkChg chg="add mod">
          <ac:chgData name="Mathew Simons" userId="c9a2edfe12abe1ef" providerId="LiveId" clId="{85AE21B7-F434-4BFB-AFA3-B0D64513760B}" dt="2023-11-14T01:48:10.262" v="3579"/>
          <ac:inkMkLst>
            <pc:docMk/>
            <pc:sldMk cId="3232249669" sldId="386"/>
            <ac:inkMk id="84" creationId="{4759CB43-54EA-A9B3-1870-B23709602900}"/>
          </ac:inkMkLst>
        </pc:inkChg>
        <pc:inkChg chg="add mod">
          <ac:chgData name="Mathew Simons" userId="c9a2edfe12abe1ef" providerId="LiveId" clId="{85AE21B7-F434-4BFB-AFA3-B0D64513760B}" dt="2023-11-14T01:48:10.262" v="3579"/>
          <ac:inkMkLst>
            <pc:docMk/>
            <pc:sldMk cId="3232249669" sldId="386"/>
            <ac:inkMk id="85" creationId="{E37133B0-D946-B1E3-D2C2-9B70D54B71E2}"/>
          </ac:inkMkLst>
        </pc:inkChg>
        <pc:inkChg chg="add mod">
          <ac:chgData name="Mathew Simons" userId="c9a2edfe12abe1ef" providerId="LiveId" clId="{85AE21B7-F434-4BFB-AFA3-B0D64513760B}" dt="2023-11-14T01:48:10.262" v="3579"/>
          <ac:inkMkLst>
            <pc:docMk/>
            <pc:sldMk cId="3232249669" sldId="386"/>
            <ac:inkMk id="86" creationId="{5FD6D867-DAD0-4E98-D782-BBE36F1B7AD0}"/>
          </ac:inkMkLst>
        </pc:inkChg>
        <pc:inkChg chg="add mod">
          <ac:chgData name="Mathew Simons" userId="c9a2edfe12abe1ef" providerId="LiveId" clId="{85AE21B7-F434-4BFB-AFA3-B0D64513760B}" dt="2023-11-14T01:48:10.262" v="3579"/>
          <ac:inkMkLst>
            <pc:docMk/>
            <pc:sldMk cId="3232249669" sldId="386"/>
            <ac:inkMk id="87" creationId="{46110A69-7332-9679-A7CB-3119B04D20ED}"/>
          </ac:inkMkLst>
        </pc:inkChg>
        <pc:inkChg chg="add mod">
          <ac:chgData name="Mathew Simons" userId="c9a2edfe12abe1ef" providerId="LiveId" clId="{85AE21B7-F434-4BFB-AFA3-B0D64513760B}" dt="2023-11-14T01:48:10.262" v="3579"/>
          <ac:inkMkLst>
            <pc:docMk/>
            <pc:sldMk cId="3232249669" sldId="386"/>
            <ac:inkMk id="88" creationId="{39DA2C29-0963-2273-49F7-21B2BC09E0AC}"/>
          </ac:inkMkLst>
        </pc:inkChg>
        <pc:inkChg chg="add mod">
          <ac:chgData name="Mathew Simons" userId="c9a2edfe12abe1ef" providerId="LiveId" clId="{85AE21B7-F434-4BFB-AFA3-B0D64513760B}" dt="2023-11-14T01:48:10.262" v="3579"/>
          <ac:inkMkLst>
            <pc:docMk/>
            <pc:sldMk cId="3232249669" sldId="386"/>
            <ac:inkMk id="92" creationId="{61D0DA81-5450-3704-08B4-1D7925A52D22}"/>
          </ac:inkMkLst>
        </pc:inkChg>
        <pc:inkChg chg="add mod">
          <ac:chgData name="Mathew Simons" userId="c9a2edfe12abe1ef" providerId="LiveId" clId="{85AE21B7-F434-4BFB-AFA3-B0D64513760B}" dt="2023-11-14T01:48:10.262" v="3579"/>
          <ac:inkMkLst>
            <pc:docMk/>
            <pc:sldMk cId="3232249669" sldId="386"/>
            <ac:inkMk id="93" creationId="{9E4370BA-70CF-F83F-7529-6029A6FDA210}"/>
          </ac:inkMkLst>
        </pc:inkChg>
        <pc:inkChg chg="add mod">
          <ac:chgData name="Mathew Simons" userId="c9a2edfe12abe1ef" providerId="LiveId" clId="{85AE21B7-F434-4BFB-AFA3-B0D64513760B}" dt="2023-11-14T01:48:10.262" v="3579"/>
          <ac:inkMkLst>
            <pc:docMk/>
            <pc:sldMk cId="3232249669" sldId="386"/>
            <ac:inkMk id="94" creationId="{8A224CA1-EBCD-3346-8197-0FE2D52C90CC}"/>
          </ac:inkMkLst>
        </pc:inkChg>
        <pc:inkChg chg="add mod">
          <ac:chgData name="Mathew Simons" userId="c9a2edfe12abe1ef" providerId="LiveId" clId="{85AE21B7-F434-4BFB-AFA3-B0D64513760B}" dt="2023-11-14T01:48:10.262" v="3579"/>
          <ac:inkMkLst>
            <pc:docMk/>
            <pc:sldMk cId="3232249669" sldId="386"/>
            <ac:inkMk id="95" creationId="{7D1BC8AD-E8EB-96D4-3D41-D2116C53FFBF}"/>
          </ac:inkMkLst>
        </pc:inkChg>
        <pc:inkChg chg="add mod">
          <ac:chgData name="Mathew Simons" userId="c9a2edfe12abe1ef" providerId="LiveId" clId="{85AE21B7-F434-4BFB-AFA3-B0D64513760B}" dt="2023-11-14T01:48:10.262" v="3579"/>
          <ac:inkMkLst>
            <pc:docMk/>
            <pc:sldMk cId="3232249669" sldId="386"/>
            <ac:inkMk id="96" creationId="{C520492B-7A1A-D289-93E9-B79FB6FCB662}"/>
          </ac:inkMkLst>
        </pc:inkChg>
        <pc:inkChg chg="add mod">
          <ac:chgData name="Mathew Simons" userId="c9a2edfe12abe1ef" providerId="LiveId" clId="{85AE21B7-F434-4BFB-AFA3-B0D64513760B}" dt="2023-11-14T01:48:10.262" v="3579"/>
          <ac:inkMkLst>
            <pc:docMk/>
            <pc:sldMk cId="3232249669" sldId="386"/>
            <ac:inkMk id="98" creationId="{5F1B6FDA-52CC-B58A-4418-37E874C86F55}"/>
          </ac:inkMkLst>
        </pc:inkChg>
        <pc:inkChg chg="add mod">
          <ac:chgData name="Mathew Simons" userId="c9a2edfe12abe1ef" providerId="LiveId" clId="{85AE21B7-F434-4BFB-AFA3-B0D64513760B}" dt="2023-11-14T01:48:10.262" v="3579"/>
          <ac:inkMkLst>
            <pc:docMk/>
            <pc:sldMk cId="3232249669" sldId="386"/>
            <ac:inkMk id="99" creationId="{A190F8F3-53B0-492E-4513-ED91A9C5B7CD}"/>
          </ac:inkMkLst>
        </pc:inkChg>
        <pc:inkChg chg="add mod">
          <ac:chgData name="Mathew Simons" userId="c9a2edfe12abe1ef" providerId="LiveId" clId="{85AE21B7-F434-4BFB-AFA3-B0D64513760B}" dt="2023-11-14T01:48:10.262" v="3579"/>
          <ac:inkMkLst>
            <pc:docMk/>
            <pc:sldMk cId="3232249669" sldId="386"/>
            <ac:inkMk id="100" creationId="{BDA949E7-A5D8-E80E-A90C-D25E64AEDD7B}"/>
          </ac:inkMkLst>
        </pc:inkChg>
        <pc:inkChg chg="add mod">
          <ac:chgData name="Mathew Simons" userId="c9a2edfe12abe1ef" providerId="LiveId" clId="{85AE21B7-F434-4BFB-AFA3-B0D64513760B}" dt="2023-11-14T01:48:10.262" v="3579"/>
          <ac:inkMkLst>
            <pc:docMk/>
            <pc:sldMk cId="3232249669" sldId="386"/>
            <ac:inkMk id="102" creationId="{C6B850B2-D413-2D10-EF60-05743B6F9CBF}"/>
          </ac:inkMkLst>
        </pc:inkChg>
      </pc:sldChg>
      <pc:sldChg chg="addSp delSp modSp new del mod ord modAnim">
        <pc:chgData name="Mathew Simons" userId="c9a2edfe12abe1ef" providerId="LiveId" clId="{85AE21B7-F434-4BFB-AFA3-B0D64513760B}" dt="2023-11-17T02:33:44.286" v="5191" actId="47"/>
        <pc:sldMkLst>
          <pc:docMk/>
          <pc:sldMk cId="2648855360" sldId="387"/>
        </pc:sldMkLst>
        <pc:spChg chg="del">
          <ac:chgData name="Mathew Simons" userId="c9a2edfe12abe1ef" providerId="LiveId" clId="{85AE21B7-F434-4BFB-AFA3-B0D64513760B}" dt="2023-11-14T11:02:17.924" v="3583" actId="478"/>
          <ac:spMkLst>
            <pc:docMk/>
            <pc:sldMk cId="2648855360" sldId="387"/>
            <ac:spMk id="2" creationId="{D4322DEC-8F2E-65A1-6A0D-3C8819F3D0F6}"/>
          </ac:spMkLst>
        </pc:spChg>
        <pc:spChg chg="del">
          <ac:chgData name="Mathew Simons" userId="c9a2edfe12abe1ef" providerId="LiveId" clId="{85AE21B7-F434-4BFB-AFA3-B0D64513760B}" dt="2023-11-14T11:02:17.924" v="3583" actId="478"/>
          <ac:spMkLst>
            <pc:docMk/>
            <pc:sldMk cId="2648855360" sldId="387"/>
            <ac:spMk id="3" creationId="{7C217978-013F-955D-E370-2FE1932961EA}"/>
          </ac:spMkLst>
        </pc:spChg>
        <pc:spChg chg="del">
          <ac:chgData name="Mathew Simons" userId="c9a2edfe12abe1ef" providerId="LiveId" clId="{85AE21B7-F434-4BFB-AFA3-B0D64513760B}" dt="2023-11-14T11:02:17.924" v="3583" actId="478"/>
          <ac:spMkLst>
            <pc:docMk/>
            <pc:sldMk cId="2648855360" sldId="387"/>
            <ac:spMk id="4" creationId="{D8642757-DE2F-3787-735E-1CD23403F324}"/>
          </ac:spMkLst>
        </pc:spChg>
        <pc:spChg chg="del">
          <ac:chgData name="Mathew Simons" userId="c9a2edfe12abe1ef" providerId="LiveId" clId="{85AE21B7-F434-4BFB-AFA3-B0D64513760B}" dt="2023-11-14T11:02:17.924" v="3583" actId="478"/>
          <ac:spMkLst>
            <pc:docMk/>
            <pc:sldMk cId="2648855360" sldId="387"/>
            <ac:spMk id="5" creationId="{A2FAD279-EFD5-165F-3542-48B22F5B7415}"/>
          </ac:spMkLst>
        </pc:spChg>
        <pc:spChg chg="del">
          <ac:chgData name="Mathew Simons" userId="c9a2edfe12abe1ef" providerId="LiveId" clId="{85AE21B7-F434-4BFB-AFA3-B0D64513760B}" dt="2023-11-14T11:02:17.924" v="3583" actId="478"/>
          <ac:spMkLst>
            <pc:docMk/>
            <pc:sldMk cId="2648855360" sldId="387"/>
            <ac:spMk id="6" creationId="{A86B4C61-8E78-C355-C1D8-A7290604288F}"/>
          </ac:spMkLst>
        </pc:spChg>
        <pc:spChg chg="del">
          <ac:chgData name="Mathew Simons" userId="c9a2edfe12abe1ef" providerId="LiveId" clId="{85AE21B7-F434-4BFB-AFA3-B0D64513760B}" dt="2023-11-14T11:02:17.924" v="3583" actId="478"/>
          <ac:spMkLst>
            <pc:docMk/>
            <pc:sldMk cId="2648855360" sldId="387"/>
            <ac:spMk id="7" creationId="{941EC52D-304C-5E16-01D7-799D790933CC}"/>
          </ac:spMkLst>
        </pc:spChg>
        <pc:spChg chg="del">
          <ac:chgData name="Mathew Simons" userId="c9a2edfe12abe1ef" providerId="LiveId" clId="{85AE21B7-F434-4BFB-AFA3-B0D64513760B}" dt="2023-11-14T11:02:17.924" v="3583" actId="478"/>
          <ac:spMkLst>
            <pc:docMk/>
            <pc:sldMk cId="2648855360" sldId="387"/>
            <ac:spMk id="8" creationId="{0DCE1B2E-7A34-DBB1-D2C4-235389734255}"/>
          </ac:spMkLst>
        </pc:spChg>
        <pc:spChg chg="del">
          <ac:chgData name="Mathew Simons" userId="c9a2edfe12abe1ef" providerId="LiveId" clId="{85AE21B7-F434-4BFB-AFA3-B0D64513760B}" dt="2023-11-14T11:02:17.924" v="3583" actId="478"/>
          <ac:spMkLst>
            <pc:docMk/>
            <pc:sldMk cId="2648855360" sldId="387"/>
            <ac:spMk id="9" creationId="{5763613C-DA23-3BCD-189F-2113284368EA}"/>
          </ac:spMkLst>
        </pc:spChg>
        <pc:spChg chg="del">
          <ac:chgData name="Mathew Simons" userId="c9a2edfe12abe1ef" providerId="LiveId" clId="{85AE21B7-F434-4BFB-AFA3-B0D64513760B}" dt="2023-11-14T11:02:17.924" v="3583" actId="478"/>
          <ac:spMkLst>
            <pc:docMk/>
            <pc:sldMk cId="2648855360" sldId="387"/>
            <ac:spMk id="10" creationId="{567A76B1-5009-FF6C-011C-DAF07CC4B75F}"/>
          </ac:spMkLst>
        </pc:spChg>
        <pc:spChg chg="del">
          <ac:chgData name="Mathew Simons" userId="c9a2edfe12abe1ef" providerId="LiveId" clId="{85AE21B7-F434-4BFB-AFA3-B0D64513760B}" dt="2023-11-14T11:02:17.924" v="3583" actId="478"/>
          <ac:spMkLst>
            <pc:docMk/>
            <pc:sldMk cId="2648855360" sldId="387"/>
            <ac:spMk id="11" creationId="{B82E3EF1-5614-9283-AD70-A1799B64BD9A}"/>
          </ac:spMkLst>
        </pc:spChg>
        <pc:spChg chg="del">
          <ac:chgData name="Mathew Simons" userId="c9a2edfe12abe1ef" providerId="LiveId" clId="{85AE21B7-F434-4BFB-AFA3-B0D64513760B}" dt="2023-11-14T11:02:17.924" v="3583" actId="478"/>
          <ac:spMkLst>
            <pc:docMk/>
            <pc:sldMk cId="2648855360" sldId="387"/>
            <ac:spMk id="12" creationId="{B9404975-09FC-81B5-B3B8-136D5472B39F}"/>
          </ac:spMkLst>
        </pc:spChg>
        <pc:spChg chg="del">
          <ac:chgData name="Mathew Simons" userId="c9a2edfe12abe1ef" providerId="LiveId" clId="{85AE21B7-F434-4BFB-AFA3-B0D64513760B}" dt="2023-11-14T11:02:17.924" v="3583" actId="478"/>
          <ac:spMkLst>
            <pc:docMk/>
            <pc:sldMk cId="2648855360" sldId="387"/>
            <ac:spMk id="13" creationId="{80554F0A-8962-FB16-5A2E-85F9CC297265}"/>
          </ac:spMkLst>
        </pc:spChg>
        <pc:spChg chg="del">
          <ac:chgData name="Mathew Simons" userId="c9a2edfe12abe1ef" providerId="LiveId" clId="{85AE21B7-F434-4BFB-AFA3-B0D64513760B}" dt="2023-11-14T11:02:17.924" v="3583" actId="478"/>
          <ac:spMkLst>
            <pc:docMk/>
            <pc:sldMk cId="2648855360" sldId="387"/>
            <ac:spMk id="14" creationId="{DBC7BD1E-16B4-E397-8A73-4BD64EAA0564}"/>
          </ac:spMkLst>
        </pc:spChg>
        <pc:spChg chg="add mod">
          <ac:chgData name="Mathew Simons" userId="c9a2edfe12abe1ef" providerId="LiveId" clId="{85AE21B7-F434-4BFB-AFA3-B0D64513760B}" dt="2023-11-14T11:08:03.124" v="3634" actId="208"/>
          <ac:spMkLst>
            <pc:docMk/>
            <pc:sldMk cId="2648855360" sldId="387"/>
            <ac:spMk id="19" creationId="{D05E30C6-A382-A72B-AC52-EE6A011E76EF}"/>
          </ac:spMkLst>
        </pc:spChg>
        <pc:spChg chg="add mod">
          <ac:chgData name="Mathew Simons" userId="c9a2edfe12abe1ef" providerId="LiveId" clId="{85AE21B7-F434-4BFB-AFA3-B0D64513760B}" dt="2023-11-14T11:08:03.124" v="3634" actId="208"/>
          <ac:spMkLst>
            <pc:docMk/>
            <pc:sldMk cId="2648855360" sldId="387"/>
            <ac:spMk id="20" creationId="{A7438B5C-5FC6-84B1-4FF2-C50911007B95}"/>
          </ac:spMkLst>
        </pc:spChg>
        <pc:spChg chg="mod">
          <ac:chgData name="Mathew Simons" userId="c9a2edfe12abe1ef" providerId="LiveId" clId="{85AE21B7-F434-4BFB-AFA3-B0D64513760B}" dt="2023-11-14T11:08:07.634" v="3635"/>
          <ac:spMkLst>
            <pc:docMk/>
            <pc:sldMk cId="2648855360" sldId="387"/>
            <ac:spMk id="23" creationId="{BA4618BD-9C1E-FBA8-4915-20E2D5E75884}"/>
          </ac:spMkLst>
        </pc:spChg>
        <pc:spChg chg="mod">
          <ac:chgData name="Mathew Simons" userId="c9a2edfe12abe1ef" providerId="LiveId" clId="{85AE21B7-F434-4BFB-AFA3-B0D64513760B}" dt="2023-11-14T11:08:07.634" v="3635"/>
          <ac:spMkLst>
            <pc:docMk/>
            <pc:sldMk cId="2648855360" sldId="387"/>
            <ac:spMk id="24" creationId="{391F8201-8975-7386-0059-33113CE92454}"/>
          </ac:spMkLst>
        </pc:spChg>
        <pc:spChg chg="add del">
          <ac:chgData name="Mathew Simons" userId="c9a2edfe12abe1ef" providerId="LiveId" clId="{85AE21B7-F434-4BFB-AFA3-B0D64513760B}" dt="2023-11-14T11:09:12.848" v="3643" actId="478"/>
          <ac:spMkLst>
            <pc:docMk/>
            <pc:sldMk cId="2648855360" sldId="387"/>
            <ac:spMk id="25" creationId="{FFA6C70F-CDCD-0823-5270-2D2833D38991}"/>
          </ac:spMkLst>
        </pc:spChg>
        <pc:spChg chg="add del">
          <ac:chgData name="Mathew Simons" userId="c9a2edfe12abe1ef" providerId="LiveId" clId="{85AE21B7-F434-4BFB-AFA3-B0D64513760B}" dt="2023-11-14T11:09:56.846" v="3645" actId="478"/>
          <ac:spMkLst>
            <pc:docMk/>
            <pc:sldMk cId="2648855360" sldId="387"/>
            <ac:spMk id="26" creationId="{0BDB9F1F-10A9-B012-B16A-1A9F03D8BECF}"/>
          </ac:spMkLst>
        </pc:spChg>
        <pc:spChg chg="add del mod">
          <ac:chgData name="Mathew Simons" userId="c9a2edfe12abe1ef" providerId="LiveId" clId="{85AE21B7-F434-4BFB-AFA3-B0D64513760B}" dt="2023-11-14T11:10:34.823" v="3650" actId="478"/>
          <ac:spMkLst>
            <pc:docMk/>
            <pc:sldMk cId="2648855360" sldId="387"/>
            <ac:spMk id="27" creationId="{91A42D5A-FB71-349E-AFB1-D4BE5F505F13}"/>
          </ac:spMkLst>
        </pc:spChg>
        <pc:spChg chg="add mod">
          <ac:chgData name="Mathew Simons" userId="c9a2edfe12abe1ef" providerId="LiveId" clId="{85AE21B7-F434-4BFB-AFA3-B0D64513760B}" dt="2023-11-14T11:17:17.603" v="3876" actId="207"/>
          <ac:spMkLst>
            <pc:docMk/>
            <pc:sldMk cId="2648855360" sldId="387"/>
            <ac:spMk id="28" creationId="{CEB09970-D531-EAF4-C6A2-446F997BE6D5}"/>
          </ac:spMkLst>
        </pc:spChg>
        <pc:spChg chg="add mod">
          <ac:chgData name="Mathew Simons" userId="c9a2edfe12abe1ef" providerId="LiveId" clId="{85AE21B7-F434-4BFB-AFA3-B0D64513760B}" dt="2023-11-14T11:17:17.603" v="3876" actId="207"/>
          <ac:spMkLst>
            <pc:docMk/>
            <pc:sldMk cId="2648855360" sldId="387"/>
            <ac:spMk id="29" creationId="{4807AE87-6918-36A3-872E-C54916B6B989}"/>
          </ac:spMkLst>
        </pc:spChg>
        <pc:spChg chg="mod">
          <ac:chgData name="Mathew Simons" userId="c9a2edfe12abe1ef" providerId="LiveId" clId="{85AE21B7-F434-4BFB-AFA3-B0D64513760B}" dt="2023-11-14T11:18:20.057" v="3893" actId="207"/>
          <ac:spMkLst>
            <pc:docMk/>
            <pc:sldMk cId="2648855360" sldId="387"/>
            <ac:spMk id="32" creationId="{9A44121A-1CD7-E46E-E860-B71E51AB5757}"/>
          </ac:spMkLst>
        </pc:spChg>
        <pc:spChg chg="mod">
          <ac:chgData name="Mathew Simons" userId="c9a2edfe12abe1ef" providerId="LiveId" clId="{85AE21B7-F434-4BFB-AFA3-B0D64513760B}" dt="2023-11-14T11:18:20.057" v="3893" actId="207"/>
          <ac:spMkLst>
            <pc:docMk/>
            <pc:sldMk cId="2648855360" sldId="387"/>
            <ac:spMk id="33" creationId="{EBF8C255-1FE1-53DB-703F-4B44B5E6D512}"/>
          </ac:spMkLst>
        </pc:spChg>
        <pc:spChg chg="add del mod">
          <ac:chgData name="Mathew Simons" userId="c9a2edfe12abe1ef" providerId="LiveId" clId="{85AE21B7-F434-4BFB-AFA3-B0D64513760B}" dt="2023-11-14T11:13:48.552" v="3698" actId="478"/>
          <ac:spMkLst>
            <pc:docMk/>
            <pc:sldMk cId="2648855360" sldId="387"/>
            <ac:spMk id="34" creationId="{5C54CE75-8BD3-7999-BA04-DFA1B0982E82}"/>
          </ac:spMkLst>
        </pc:spChg>
        <pc:spChg chg="add mod">
          <ac:chgData name="Mathew Simons" userId="c9a2edfe12abe1ef" providerId="LiveId" clId="{85AE21B7-F434-4BFB-AFA3-B0D64513760B}" dt="2023-11-14T11:14:20.909" v="3703" actId="1076"/>
          <ac:spMkLst>
            <pc:docMk/>
            <pc:sldMk cId="2648855360" sldId="387"/>
            <ac:spMk id="35" creationId="{AFA09909-8EE2-C8F5-CBF3-E2461F21F7D0}"/>
          </ac:spMkLst>
        </pc:spChg>
        <pc:spChg chg="add mod">
          <ac:chgData name="Mathew Simons" userId="c9a2edfe12abe1ef" providerId="LiveId" clId="{85AE21B7-F434-4BFB-AFA3-B0D64513760B}" dt="2023-11-14T11:16:38" v="3776" actId="1036"/>
          <ac:spMkLst>
            <pc:docMk/>
            <pc:sldMk cId="2648855360" sldId="387"/>
            <ac:spMk id="36" creationId="{03475333-FD32-13CF-1666-336F708883A5}"/>
          </ac:spMkLst>
        </pc:spChg>
        <pc:spChg chg="add mod">
          <ac:chgData name="Mathew Simons" userId="c9a2edfe12abe1ef" providerId="LiveId" clId="{85AE21B7-F434-4BFB-AFA3-B0D64513760B}" dt="2023-11-14T11:16:34.916" v="3774" actId="1035"/>
          <ac:spMkLst>
            <pc:docMk/>
            <pc:sldMk cId="2648855360" sldId="387"/>
            <ac:spMk id="37" creationId="{5B9149BF-AEEC-072A-A426-390EDB0D0998}"/>
          </ac:spMkLst>
        </pc:spChg>
        <pc:spChg chg="add mod">
          <ac:chgData name="Mathew Simons" userId="c9a2edfe12abe1ef" providerId="LiveId" clId="{85AE21B7-F434-4BFB-AFA3-B0D64513760B}" dt="2023-11-14T11:14:34.421" v="3704" actId="1076"/>
          <ac:spMkLst>
            <pc:docMk/>
            <pc:sldMk cId="2648855360" sldId="387"/>
            <ac:spMk id="38" creationId="{138BCEC1-1765-0CBB-03F3-7B35CDF8D95B}"/>
          </ac:spMkLst>
        </pc:spChg>
        <pc:spChg chg="add mod">
          <ac:chgData name="Mathew Simons" userId="c9a2edfe12abe1ef" providerId="LiveId" clId="{85AE21B7-F434-4BFB-AFA3-B0D64513760B}" dt="2023-11-14T11:14:12.407" v="3702" actId="14100"/>
          <ac:spMkLst>
            <pc:docMk/>
            <pc:sldMk cId="2648855360" sldId="387"/>
            <ac:spMk id="39" creationId="{6328F9BE-0756-167C-EA76-902712450E1F}"/>
          </ac:spMkLst>
        </pc:spChg>
        <pc:spChg chg="add mod">
          <ac:chgData name="Mathew Simons" userId="c9a2edfe12abe1ef" providerId="LiveId" clId="{85AE21B7-F434-4BFB-AFA3-B0D64513760B}" dt="2023-11-14T11:18:31.277" v="3894" actId="164"/>
          <ac:spMkLst>
            <pc:docMk/>
            <pc:sldMk cId="2648855360" sldId="387"/>
            <ac:spMk id="40" creationId="{ED41F6FE-4BD6-FCBE-7AEB-B0650782D8EC}"/>
          </ac:spMkLst>
        </pc:spChg>
        <pc:spChg chg="add del mod">
          <ac:chgData name="Mathew Simons" userId="c9a2edfe12abe1ef" providerId="LiveId" clId="{85AE21B7-F434-4BFB-AFA3-B0D64513760B}" dt="2023-11-14T11:16:26.037" v="3770" actId="478"/>
          <ac:spMkLst>
            <pc:docMk/>
            <pc:sldMk cId="2648855360" sldId="387"/>
            <ac:spMk id="41" creationId="{354E13AE-BD23-538B-7C0B-71B83BCF6338}"/>
          </ac:spMkLst>
        </pc:spChg>
        <pc:spChg chg="add mod">
          <ac:chgData name="Mathew Simons" userId="c9a2edfe12abe1ef" providerId="LiveId" clId="{85AE21B7-F434-4BFB-AFA3-B0D64513760B}" dt="2023-11-14T11:18:31.277" v="3894" actId="164"/>
          <ac:spMkLst>
            <pc:docMk/>
            <pc:sldMk cId="2648855360" sldId="387"/>
            <ac:spMk id="42" creationId="{C4C6F9E4-8229-FE2A-E287-4FF5743F6BBD}"/>
          </ac:spMkLst>
        </pc:spChg>
        <pc:spChg chg="add mod">
          <ac:chgData name="Mathew Simons" userId="c9a2edfe12abe1ef" providerId="LiveId" clId="{85AE21B7-F434-4BFB-AFA3-B0D64513760B}" dt="2023-11-14T11:18:31.277" v="3894" actId="164"/>
          <ac:spMkLst>
            <pc:docMk/>
            <pc:sldMk cId="2648855360" sldId="387"/>
            <ac:spMk id="43" creationId="{3828CA87-7E5F-D23A-AD5F-E2D1BDD5C790}"/>
          </ac:spMkLst>
        </pc:spChg>
        <pc:spChg chg="mod">
          <ac:chgData name="Mathew Simons" userId="c9a2edfe12abe1ef" providerId="LiveId" clId="{85AE21B7-F434-4BFB-AFA3-B0D64513760B}" dt="2023-11-14T11:18:53.860" v="3992" actId="207"/>
          <ac:spMkLst>
            <pc:docMk/>
            <pc:sldMk cId="2648855360" sldId="387"/>
            <ac:spMk id="46" creationId="{2F164EE3-DA62-93EA-0D6A-06AC0E26D3E4}"/>
          </ac:spMkLst>
        </pc:spChg>
        <pc:spChg chg="mod">
          <ac:chgData name="Mathew Simons" userId="c9a2edfe12abe1ef" providerId="LiveId" clId="{85AE21B7-F434-4BFB-AFA3-B0D64513760B}" dt="2023-11-14T11:18:53.860" v="3992" actId="207"/>
          <ac:spMkLst>
            <pc:docMk/>
            <pc:sldMk cId="2648855360" sldId="387"/>
            <ac:spMk id="47" creationId="{16C95A41-8551-5E32-E68F-8F9A831AE824}"/>
          </ac:spMkLst>
        </pc:spChg>
        <pc:spChg chg="mod">
          <ac:chgData name="Mathew Simons" userId="c9a2edfe12abe1ef" providerId="LiveId" clId="{85AE21B7-F434-4BFB-AFA3-B0D64513760B}" dt="2023-11-14T11:18:53.860" v="3992" actId="207"/>
          <ac:spMkLst>
            <pc:docMk/>
            <pc:sldMk cId="2648855360" sldId="387"/>
            <ac:spMk id="48" creationId="{2F941ADE-7F94-8C40-9C2D-525E3777F1FB}"/>
          </ac:spMkLst>
        </pc:spChg>
        <pc:spChg chg="add mod">
          <ac:chgData name="Mathew Simons" userId="c9a2edfe12abe1ef" providerId="LiveId" clId="{85AE21B7-F434-4BFB-AFA3-B0D64513760B}" dt="2023-11-14T12:19:40.087" v="4405"/>
          <ac:spMkLst>
            <pc:docMk/>
            <pc:sldMk cId="2648855360" sldId="387"/>
            <ac:spMk id="49" creationId="{5FD6C14C-1FA8-6728-D012-4BF2F716F00B}"/>
          </ac:spMkLst>
        </pc:spChg>
        <pc:spChg chg="add mod">
          <ac:chgData name="Mathew Simons" userId="c9a2edfe12abe1ef" providerId="LiveId" clId="{85AE21B7-F434-4BFB-AFA3-B0D64513760B}" dt="2023-11-14T11:20:36.039" v="4025" actId="1076"/>
          <ac:spMkLst>
            <pc:docMk/>
            <pc:sldMk cId="2648855360" sldId="387"/>
            <ac:spMk id="50" creationId="{303D2CAB-C9EB-6B2F-B60D-6E2A013BD0A5}"/>
          </ac:spMkLst>
        </pc:spChg>
        <pc:spChg chg="add mod">
          <ac:chgData name="Mathew Simons" userId="c9a2edfe12abe1ef" providerId="LiveId" clId="{85AE21B7-F434-4BFB-AFA3-B0D64513760B}" dt="2023-11-14T11:30:41.719" v="4239" actId="1037"/>
          <ac:spMkLst>
            <pc:docMk/>
            <pc:sldMk cId="2648855360" sldId="387"/>
            <ac:spMk id="51" creationId="{98A180E4-CD2B-A96A-D8B4-662148339D35}"/>
          </ac:spMkLst>
        </pc:spChg>
        <pc:spChg chg="add mod">
          <ac:chgData name="Mathew Simons" userId="c9a2edfe12abe1ef" providerId="LiveId" clId="{85AE21B7-F434-4BFB-AFA3-B0D64513760B}" dt="2023-11-14T11:29:54.704" v="4139" actId="164"/>
          <ac:spMkLst>
            <pc:docMk/>
            <pc:sldMk cId="2648855360" sldId="387"/>
            <ac:spMk id="52" creationId="{4206353F-1D16-B6C4-4A24-F75471E3B7A7}"/>
          </ac:spMkLst>
        </pc:spChg>
        <pc:spChg chg="add mod">
          <ac:chgData name="Mathew Simons" userId="c9a2edfe12abe1ef" providerId="LiveId" clId="{85AE21B7-F434-4BFB-AFA3-B0D64513760B}" dt="2023-11-14T11:29:48.221" v="4138" actId="164"/>
          <ac:spMkLst>
            <pc:docMk/>
            <pc:sldMk cId="2648855360" sldId="387"/>
            <ac:spMk id="53" creationId="{B6014EDA-EA68-88BB-8764-2A655DB0CE0B}"/>
          </ac:spMkLst>
        </pc:spChg>
        <pc:spChg chg="add mod">
          <ac:chgData name="Mathew Simons" userId="c9a2edfe12abe1ef" providerId="LiveId" clId="{85AE21B7-F434-4BFB-AFA3-B0D64513760B}" dt="2023-11-14T11:29:42.120" v="4137" actId="164"/>
          <ac:spMkLst>
            <pc:docMk/>
            <pc:sldMk cId="2648855360" sldId="387"/>
            <ac:spMk id="54" creationId="{5319F8B1-E512-C5A6-A22B-67F284FF50E3}"/>
          </ac:spMkLst>
        </pc:spChg>
        <pc:spChg chg="add mod">
          <ac:chgData name="Mathew Simons" userId="c9a2edfe12abe1ef" providerId="LiveId" clId="{85AE21B7-F434-4BFB-AFA3-B0D64513760B}" dt="2023-11-14T11:29:35.636" v="4136" actId="164"/>
          <ac:spMkLst>
            <pc:docMk/>
            <pc:sldMk cId="2648855360" sldId="387"/>
            <ac:spMk id="55" creationId="{F8C3738D-4329-7EF8-4348-D2BF9D483E7E}"/>
          </ac:spMkLst>
        </pc:spChg>
        <pc:spChg chg="add mod">
          <ac:chgData name="Mathew Simons" userId="c9a2edfe12abe1ef" providerId="LiveId" clId="{85AE21B7-F434-4BFB-AFA3-B0D64513760B}" dt="2023-11-14T11:37:15.022" v="4307" actId="20577"/>
          <ac:spMkLst>
            <pc:docMk/>
            <pc:sldMk cId="2648855360" sldId="387"/>
            <ac:spMk id="56" creationId="{57CA8BB7-9B73-D112-736F-BFF201506517}"/>
          </ac:spMkLst>
        </pc:spChg>
        <pc:spChg chg="add mod">
          <ac:chgData name="Mathew Simons" userId="c9a2edfe12abe1ef" providerId="LiveId" clId="{85AE21B7-F434-4BFB-AFA3-B0D64513760B}" dt="2023-11-14T11:37:11.708" v="4305" actId="20577"/>
          <ac:spMkLst>
            <pc:docMk/>
            <pc:sldMk cId="2648855360" sldId="387"/>
            <ac:spMk id="57" creationId="{723E8BDB-9F95-C884-8966-D6C8A4D8A58D}"/>
          </ac:spMkLst>
        </pc:spChg>
        <pc:spChg chg="add mod">
          <ac:chgData name="Mathew Simons" userId="c9a2edfe12abe1ef" providerId="LiveId" clId="{85AE21B7-F434-4BFB-AFA3-B0D64513760B}" dt="2023-11-14T11:37:09.139" v="4303" actId="20577"/>
          <ac:spMkLst>
            <pc:docMk/>
            <pc:sldMk cId="2648855360" sldId="387"/>
            <ac:spMk id="58" creationId="{9B7072C4-964F-ACB8-93AF-DC6C3DE81E07}"/>
          </ac:spMkLst>
        </pc:spChg>
        <pc:spChg chg="add mod">
          <ac:chgData name="Mathew Simons" userId="c9a2edfe12abe1ef" providerId="LiveId" clId="{85AE21B7-F434-4BFB-AFA3-B0D64513760B}" dt="2023-11-14T11:37:06.669" v="4301" actId="20577"/>
          <ac:spMkLst>
            <pc:docMk/>
            <pc:sldMk cId="2648855360" sldId="387"/>
            <ac:spMk id="59" creationId="{4A2C1EDA-F3C4-5B73-F722-8F32779C1D95}"/>
          </ac:spMkLst>
        </pc:spChg>
        <pc:spChg chg="add mod">
          <ac:chgData name="Mathew Simons" userId="c9a2edfe12abe1ef" providerId="LiveId" clId="{85AE21B7-F434-4BFB-AFA3-B0D64513760B}" dt="2023-11-14T11:45:28.709" v="4371" actId="1076"/>
          <ac:spMkLst>
            <pc:docMk/>
            <pc:sldMk cId="2648855360" sldId="387"/>
            <ac:spMk id="65" creationId="{E914AD68-9DAF-31A4-00EC-9DA2CAE59508}"/>
          </ac:spMkLst>
        </pc:spChg>
        <pc:spChg chg="add mod">
          <ac:chgData name="Mathew Simons" userId="c9a2edfe12abe1ef" providerId="LiveId" clId="{85AE21B7-F434-4BFB-AFA3-B0D64513760B}" dt="2023-11-14T11:45:28.709" v="4371" actId="1076"/>
          <ac:spMkLst>
            <pc:docMk/>
            <pc:sldMk cId="2648855360" sldId="387"/>
            <ac:spMk id="66" creationId="{237EACD4-5020-8750-84D2-17E7618CB62B}"/>
          </ac:spMkLst>
        </pc:spChg>
        <pc:spChg chg="add mod">
          <ac:chgData name="Mathew Simons" userId="c9a2edfe12abe1ef" providerId="LiveId" clId="{85AE21B7-F434-4BFB-AFA3-B0D64513760B}" dt="2023-11-14T11:45:33.736" v="4372" actId="1076"/>
          <ac:spMkLst>
            <pc:docMk/>
            <pc:sldMk cId="2648855360" sldId="387"/>
            <ac:spMk id="67" creationId="{293BB5A6-30F8-A41F-73D0-28B3902B1869}"/>
          </ac:spMkLst>
        </pc:spChg>
        <pc:spChg chg="add mod">
          <ac:chgData name="Mathew Simons" userId="c9a2edfe12abe1ef" providerId="LiveId" clId="{85AE21B7-F434-4BFB-AFA3-B0D64513760B}" dt="2023-11-14T11:45:40.103" v="4373" actId="1076"/>
          <ac:spMkLst>
            <pc:docMk/>
            <pc:sldMk cId="2648855360" sldId="387"/>
            <ac:spMk id="68" creationId="{F6AD875C-0AB8-3E21-DD08-9A4B770F7EC8}"/>
          </ac:spMkLst>
        </pc:spChg>
        <pc:spChg chg="add mod">
          <ac:chgData name="Mathew Simons" userId="c9a2edfe12abe1ef" providerId="LiveId" clId="{85AE21B7-F434-4BFB-AFA3-B0D64513760B}" dt="2023-11-14T11:45:44.165" v="4374" actId="1076"/>
          <ac:spMkLst>
            <pc:docMk/>
            <pc:sldMk cId="2648855360" sldId="387"/>
            <ac:spMk id="69" creationId="{D1565210-40CD-566E-3801-66FC1876ED76}"/>
          </ac:spMkLst>
        </pc:spChg>
        <pc:grpChg chg="add del mod">
          <ac:chgData name="Mathew Simons" userId="c9a2edfe12abe1ef" providerId="LiveId" clId="{85AE21B7-F434-4BFB-AFA3-B0D64513760B}" dt="2023-11-14T11:08:44.560" v="3640" actId="478"/>
          <ac:grpSpMkLst>
            <pc:docMk/>
            <pc:sldMk cId="2648855360" sldId="387"/>
            <ac:grpSpMk id="21" creationId="{330BF455-3A64-D623-9FFA-F46BA5DEBD3E}"/>
          </ac:grpSpMkLst>
        </pc:grpChg>
        <pc:grpChg chg="add del mod">
          <ac:chgData name="Mathew Simons" userId="c9a2edfe12abe1ef" providerId="LiveId" clId="{85AE21B7-F434-4BFB-AFA3-B0D64513760B}" dt="2023-11-14T11:08:46.422" v="3641" actId="478"/>
          <ac:grpSpMkLst>
            <pc:docMk/>
            <pc:sldMk cId="2648855360" sldId="387"/>
            <ac:grpSpMk id="22" creationId="{E060D5E2-5A88-0028-49FD-DBDB16FE3361}"/>
          </ac:grpSpMkLst>
        </pc:grpChg>
        <pc:grpChg chg="add mod">
          <ac:chgData name="Mathew Simons" userId="c9a2edfe12abe1ef" providerId="LiveId" clId="{85AE21B7-F434-4BFB-AFA3-B0D64513760B}" dt="2023-11-14T11:17:17.603" v="3876" actId="207"/>
          <ac:grpSpMkLst>
            <pc:docMk/>
            <pc:sldMk cId="2648855360" sldId="387"/>
            <ac:grpSpMk id="30" creationId="{511581DA-A0A5-F69F-D71B-BE11FDA8D424}"/>
          </ac:grpSpMkLst>
        </pc:grpChg>
        <pc:grpChg chg="add mod">
          <ac:chgData name="Mathew Simons" userId="c9a2edfe12abe1ef" providerId="LiveId" clId="{85AE21B7-F434-4BFB-AFA3-B0D64513760B}" dt="2023-11-14T11:18:20.057" v="3893" actId="207"/>
          <ac:grpSpMkLst>
            <pc:docMk/>
            <pc:sldMk cId="2648855360" sldId="387"/>
            <ac:grpSpMk id="31" creationId="{5E383AD1-DFD3-CFF4-CE85-58A2E5A6A392}"/>
          </ac:grpSpMkLst>
        </pc:grpChg>
        <pc:grpChg chg="add mod">
          <ac:chgData name="Mathew Simons" userId="c9a2edfe12abe1ef" providerId="LiveId" clId="{85AE21B7-F434-4BFB-AFA3-B0D64513760B}" dt="2023-11-14T11:18:31.277" v="3894" actId="164"/>
          <ac:grpSpMkLst>
            <pc:docMk/>
            <pc:sldMk cId="2648855360" sldId="387"/>
            <ac:grpSpMk id="44" creationId="{A192A513-0400-0BBA-4995-9B4BC9A654B4}"/>
          </ac:grpSpMkLst>
        </pc:grpChg>
        <pc:grpChg chg="add mod">
          <ac:chgData name="Mathew Simons" userId="c9a2edfe12abe1ef" providerId="LiveId" clId="{85AE21B7-F434-4BFB-AFA3-B0D64513760B}" dt="2023-11-14T11:18:53.860" v="3992" actId="207"/>
          <ac:grpSpMkLst>
            <pc:docMk/>
            <pc:sldMk cId="2648855360" sldId="387"/>
            <ac:grpSpMk id="45" creationId="{4F791AE2-E2A4-68FB-A8CC-353C8FBA78A4}"/>
          </ac:grpSpMkLst>
        </pc:grpChg>
        <pc:grpChg chg="add mod">
          <ac:chgData name="Mathew Simons" userId="c9a2edfe12abe1ef" providerId="LiveId" clId="{85AE21B7-F434-4BFB-AFA3-B0D64513760B}" dt="2023-11-14T11:30:30.085" v="4215" actId="164"/>
          <ac:grpSpMkLst>
            <pc:docMk/>
            <pc:sldMk cId="2648855360" sldId="387"/>
            <ac:grpSpMk id="60" creationId="{E829C489-049E-947A-AB70-E0B37639B45D}"/>
          </ac:grpSpMkLst>
        </pc:grpChg>
        <pc:grpChg chg="add mod">
          <ac:chgData name="Mathew Simons" userId="c9a2edfe12abe1ef" providerId="LiveId" clId="{85AE21B7-F434-4BFB-AFA3-B0D64513760B}" dt="2023-11-14T11:30:30.085" v="4215" actId="164"/>
          <ac:grpSpMkLst>
            <pc:docMk/>
            <pc:sldMk cId="2648855360" sldId="387"/>
            <ac:grpSpMk id="61" creationId="{C6E91E5E-E9C6-8C08-C9C3-297AEF6C5ABB}"/>
          </ac:grpSpMkLst>
        </pc:grpChg>
        <pc:grpChg chg="add mod">
          <ac:chgData name="Mathew Simons" userId="c9a2edfe12abe1ef" providerId="LiveId" clId="{85AE21B7-F434-4BFB-AFA3-B0D64513760B}" dt="2023-11-14T11:30:30.085" v="4215" actId="164"/>
          <ac:grpSpMkLst>
            <pc:docMk/>
            <pc:sldMk cId="2648855360" sldId="387"/>
            <ac:grpSpMk id="62" creationId="{1B85F440-C836-E461-EC6A-CEA3D5B6C7D8}"/>
          </ac:grpSpMkLst>
        </pc:grpChg>
        <pc:grpChg chg="add mod">
          <ac:chgData name="Mathew Simons" userId="c9a2edfe12abe1ef" providerId="LiveId" clId="{85AE21B7-F434-4BFB-AFA3-B0D64513760B}" dt="2023-11-14T11:30:30.085" v="4215" actId="164"/>
          <ac:grpSpMkLst>
            <pc:docMk/>
            <pc:sldMk cId="2648855360" sldId="387"/>
            <ac:grpSpMk id="63" creationId="{1916AC84-4358-56D4-E7C0-4E5539DCCFC3}"/>
          </ac:grpSpMkLst>
        </pc:grpChg>
        <pc:grpChg chg="add mod">
          <ac:chgData name="Mathew Simons" userId="c9a2edfe12abe1ef" providerId="LiveId" clId="{85AE21B7-F434-4BFB-AFA3-B0D64513760B}" dt="2023-11-14T11:30:37.283" v="4232" actId="1037"/>
          <ac:grpSpMkLst>
            <pc:docMk/>
            <pc:sldMk cId="2648855360" sldId="387"/>
            <ac:grpSpMk id="64" creationId="{FB676896-C0B1-9729-27A0-3958BAE50388}"/>
          </ac:grpSpMkLst>
        </pc:grpChg>
        <pc:graphicFrameChg chg="add del mod modGraphic">
          <ac:chgData name="Mathew Simons" userId="c9a2edfe12abe1ef" providerId="LiveId" clId="{85AE21B7-F434-4BFB-AFA3-B0D64513760B}" dt="2023-11-14T11:06:20.088" v="3610" actId="478"/>
          <ac:graphicFrameMkLst>
            <pc:docMk/>
            <pc:sldMk cId="2648855360" sldId="387"/>
            <ac:graphicFrameMk id="17" creationId="{18096AA1-C2B7-C950-8E88-AE94D5DF3A82}"/>
          </ac:graphicFrameMkLst>
        </pc:graphicFrameChg>
        <pc:graphicFrameChg chg="add del mod">
          <ac:chgData name="Mathew Simons" userId="c9a2edfe12abe1ef" providerId="LiveId" clId="{85AE21B7-F434-4BFB-AFA3-B0D64513760B}" dt="2023-11-14T11:05:20.302" v="3609" actId="478"/>
          <ac:graphicFrameMkLst>
            <pc:docMk/>
            <pc:sldMk cId="2648855360" sldId="387"/>
            <ac:graphicFrameMk id="18" creationId="{820DF738-29EB-258A-8A56-6F1BBC98F21C}"/>
          </ac:graphicFrameMkLst>
        </pc:graphicFrameChg>
      </pc:sldChg>
      <pc:sldChg chg="addSp delSp modSp add del mod ord addAnim delAnim modAnim">
        <pc:chgData name="Mathew Simons" userId="c9a2edfe12abe1ef" providerId="LiveId" clId="{85AE21B7-F434-4BFB-AFA3-B0D64513760B}" dt="2023-11-17T01:51:00.110" v="4998"/>
        <pc:sldMkLst>
          <pc:docMk/>
          <pc:sldMk cId="366970875" sldId="388"/>
        </pc:sldMkLst>
        <pc:spChg chg="add mod">
          <ac:chgData name="Mathew Simons" userId="c9a2edfe12abe1ef" providerId="LiveId" clId="{85AE21B7-F434-4BFB-AFA3-B0D64513760B}" dt="2023-11-14T12:22:42.555" v="4538"/>
          <ac:spMkLst>
            <pc:docMk/>
            <pc:sldMk cId="366970875" sldId="388"/>
            <ac:spMk id="2" creationId="{5076DBA0-C080-164C-E74D-E92680419C4E}"/>
          </ac:spMkLst>
        </pc:spChg>
        <pc:spChg chg="mod">
          <ac:chgData name="Mathew Simons" userId="c9a2edfe12abe1ef" providerId="LiveId" clId="{85AE21B7-F434-4BFB-AFA3-B0D64513760B}" dt="2023-11-14T12:22:42.555" v="4538"/>
          <ac:spMkLst>
            <pc:docMk/>
            <pc:sldMk cId="366970875" sldId="388"/>
            <ac:spMk id="8" creationId="{896DA4A9-D7C2-5716-5183-A64F1E647BF2}"/>
          </ac:spMkLst>
        </pc:spChg>
        <pc:spChg chg="mod">
          <ac:chgData name="Mathew Simons" userId="c9a2edfe12abe1ef" providerId="LiveId" clId="{85AE21B7-F434-4BFB-AFA3-B0D64513760B}" dt="2023-11-14T12:22:42.555" v="4538"/>
          <ac:spMkLst>
            <pc:docMk/>
            <pc:sldMk cId="366970875" sldId="388"/>
            <ac:spMk id="9" creationId="{C227AF55-5414-4C16-AB14-7A101F021AB9}"/>
          </ac:spMkLst>
        </pc:spChg>
        <pc:spChg chg="mod">
          <ac:chgData name="Mathew Simons" userId="c9a2edfe12abe1ef" providerId="LiveId" clId="{85AE21B7-F434-4BFB-AFA3-B0D64513760B}" dt="2023-11-14T12:22:42.555" v="4538"/>
          <ac:spMkLst>
            <pc:docMk/>
            <pc:sldMk cId="366970875" sldId="388"/>
            <ac:spMk id="10" creationId="{55AA8B6C-8EBA-012A-AAD0-ECE72E072BFF}"/>
          </ac:spMkLst>
        </pc:spChg>
        <pc:spChg chg="mod">
          <ac:chgData name="Mathew Simons" userId="c9a2edfe12abe1ef" providerId="LiveId" clId="{85AE21B7-F434-4BFB-AFA3-B0D64513760B}" dt="2023-11-14T12:22:42.555" v="4538"/>
          <ac:spMkLst>
            <pc:docMk/>
            <pc:sldMk cId="366970875" sldId="388"/>
            <ac:spMk id="11" creationId="{8879BE25-D6ED-699D-FC94-424F115FA755}"/>
          </ac:spMkLst>
        </pc:spChg>
        <pc:spChg chg="mod">
          <ac:chgData name="Mathew Simons" userId="c9a2edfe12abe1ef" providerId="LiveId" clId="{85AE21B7-F434-4BFB-AFA3-B0D64513760B}" dt="2023-11-14T12:22:42.555" v="4538"/>
          <ac:spMkLst>
            <pc:docMk/>
            <pc:sldMk cId="366970875" sldId="388"/>
            <ac:spMk id="12" creationId="{63809769-942C-F190-A105-64E6F3416F79}"/>
          </ac:spMkLst>
        </pc:spChg>
        <pc:spChg chg="mod">
          <ac:chgData name="Mathew Simons" userId="c9a2edfe12abe1ef" providerId="LiveId" clId="{85AE21B7-F434-4BFB-AFA3-B0D64513760B}" dt="2023-11-14T12:22:42.555" v="4538"/>
          <ac:spMkLst>
            <pc:docMk/>
            <pc:sldMk cId="366970875" sldId="388"/>
            <ac:spMk id="13" creationId="{17B5AFB6-72A3-D6D6-7EC1-3F62293E9A72}"/>
          </ac:spMkLst>
        </pc:spChg>
        <pc:spChg chg="mod">
          <ac:chgData name="Mathew Simons" userId="c9a2edfe12abe1ef" providerId="LiveId" clId="{85AE21B7-F434-4BFB-AFA3-B0D64513760B}" dt="2023-11-14T12:22:42.555" v="4538"/>
          <ac:spMkLst>
            <pc:docMk/>
            <pc:sldMk cId="366970875" sldId="388"/>
            <ac:spMk id="14" creationId="{DE86BB84-F4BB-9135-1DA0-9C40F7DF7B96}"/>
          </ac:spMkLst>
        </pc:spChg>
        <pc:spChg chg="mod">
          <ac:chgData name="Mathew Simons" userId="c9a2edfe12abe1ef" providerId="LiveId" clId="{85AE21B7-F434-4BFB-AFA3-B0D64513760B}" dt="2023-11-14T12:20:25.113" v="4425" actId="1038"/>
          <ac:spMkLst>
            <pc:docMk/>
            <pc:sldMk cId="366970875" sldId="388"/>
            <ac:spMk id="15" creationId="{61D89C66-FAB3-489B-E7EB-30E22115A90C}"/>
          </ac:spMkLst>
        </pc:spChg>
        <pc:spChg chg="mod">
          <ac:chgData name="Mathew Simons" userId="c9a2edfe12abe1ef" providerId="LiveId" clId="{85AE21B7-F434-4BFB-AFA3-B0D64513760B}" dt="2023-11-14T12:20:25.113" v="4425" actId="1038"/>
          <ac:spMkLst>
            <pc:docMk/>
            <pc:sldMk cId="366970875" sldId="388"/>
            <ac:spMk id="16" creationId="{2656E8DA-54D7-8FED-4F10-721B1847D630}"/>
          </ac:spMkLst>
        </pc:spChg>
        <pc:spChg chg="mod">
          <ac:chgData name="Mathew Simons" userId="c9a2edfe12abe1ef" providerId="LiveId" clId="{85AE21B7-F434-4BFB-AFA3-B0D64513760B}" dt="2023-11-14T12:22:42.555" v="4538"/>
          <ac:spMkLst>
            <pc:docMk/>
            <pc:sldMk cId="366970875" sldId="388"/>
            <ac:spMk id="17" creationId="{4C14B35E-279B-B84A-5A7F-8CE770F1AA98}"/>
          </ac:spMkLst>
        </pc:spChg>
        <pc:spChg chg="add mod">
          <ac:chgData name="Mathew Simons" userId="c9a2edfe12abe1ef" providerId="LiveId" clId="{85AE21B7-F434-4BFB-AFA3-B0D64513760B}" dt="2023-11-14T12:23:17.656" v="4539"/>
          <ac:spMkLst>
            <pc:docMk/>
            <pc:sldMk cId="366970875" sldId="388"/>
            <ac:spMk id="18" creationId="{F016BC7B-5849-5134-159D-E9367722FA7E}"/>
          </ac:spMkLst>
        </pc:spChg>
        <pc:spChg chg="add mod">
          <ac:chgData name="Mathew Simons" userId="c9a2edfe12abe1ef" providerId="LiveId" clId="{85AE21B7-F434-4BFB-AFA3-B0D64513760B}" dt="2023-11-14T12:23:17.656" v="4539"/>
          <ac:spMkLst>
            <pc:docMk/>
            <pc:sldMk cId="366970875" sldId="388"/>
            <ac:spMk id="19" creationId="{FBDF14AD-DDB7-3392-031F-0BDBBCC66A61}"/>
          </ac:spMkLst>
        </pc:spChg>
        <pc:spChg chg="add mod">
          <ac:chgData name="Mathew Simons" userId="c9a2edfe12abe1ef" providerId="LiveId" clId="{85AE21B7-F434-4BFB-AFA3-B0D64513760B}" dt="2023-11-14T12:23:17.656" v="4539"/>
          <ac:spMkLst>
            <pc:docMk/>
            <pc:sldMk cId="366970875" sldId="388"/>
            <ac:spMk id="20" creationId="{4BEC0AC9-FF69-A9ED-0915-5907110BC8A0}"/>
          </ac:spMkLst>
        </pc:spChg>
        <pc:spChg chg="add mod">
          <ac:chgData name="Mathew Simons" userId="c9a2edfe12abe1ef" providerId="LiveId" clId="{85AE21B7-F434-4BFB-AFA3-B0D64513760B}" dt="2023-11-14T12:23:17.656" v="4539"/>
          <ac:spMkLst>
            <pc:docMk/>
            <pc:sldMk cId="366970875" sldId="388"/>
            <ac:spMk id="21" creationId="{35C41B80-9C3F-6BA9-4E9A-8C0E37E87B53}"/>
          </ac:spMkLst>
        </pc:spChg>
        <pc:spChg chg="add mod">
          <ac:chgData name="Mathew Simons" userId="c9a2edfe12abe1ef" providerId="LiveId" clId="{85AE21B7-F434-4BFB-AFA3-B0D64513760B}" dt="2023-11-14T12:23:17.656" v="4539"/>
          <ac:spMkLst>
            <pc:docMk/>
            <pc:sldMk cId="366970875" sldId="388"/>
            <ac:spMk id="22" creationId="{4F909788-6D90-7C57-EE87-42F84F2D79D8}"/>
          </ac:spMkLst>
        </pc:spChg>
        <pc:spChg chg="mod">
          <ac:chgData name="Mathew Simons" userId="c9a2edfe12abe1ef" providerId="LiveId" clId="{85AE21B7-F434-4BFB-AFA3-B0D64513760B}" dt="2023-11-14T12:21:03.476" v="4530" actId="1038"/>
          <ac:spMkLst>
            <pc:docMk/>
            <pc:sldMk cId="366970875" sldId="388"/>
            <ac:spMk id="35" creationId="{AFA09909-8EE2-C8F5-CBF3-E2461F21F7D0}"/>
          </ac:spMkLst>
        </pc:spChg>
        <pc:spChg chg="mod">
          <ac:chgData name="Mathew Simons" userId="c9a2edfe12abe1ef" providerId="LiveId" clId="{85AE21B7-F434-4BFB-AFA3-B0D64513760B}" dt="2023-11-14T12:21:03.476" v="4530" actId="1038"/>
          <ac:spMkLst>
            <pc:docMk/>
            <pc:sldMk cId="366970875" sldId="388"/>
            <ac:spMk id="36" creationId="{03475333-FD32-13CF-1666-336F708883A5}"/>
          </ac:spMkLst>
        </pc:spChg>
        <pc:spChg chg="mod">
          <ac:chgData name="Mathew Simons" userId="c9a2edfe12abe1ef" providerId="LiveId" clId="{85AE21B7-F434-4BFB-AFA3-B0D64513760B}" dt="2023-11-14T12:21:03.476" v="4530" actId="1038"/>
          <ac:spMkLst>
            <pc:docMk/>
            <pc:sldMk cId="366970875" sldId="388"/>
            <ac:spMk id="37" creationId="{5B9149BF-AEEC-072A-A426-390EDB0D0998}"/>
          </ac:spMkLst>
        </pc:spChg>
        <pc:spChg chg="mod">
          <ac:chgData name="Mathew Simons" userId="c9a2edfe12abe1ef" providerId="LiveId" clId="{85AE21B7-F434-4BFB-AFA3-B0D64513760B}" dt="2023-11-14T12:21:03.476" v="4530" actId="1038"/>
          <ac:spMkLst>
            <pc:docMk/>
            <pc:sldMk cId="366970875" sldId="388"/>
            <ac:spMk id="38" creationId="{138BCEC1-1765-0CBB-03F3-7B35CDF8D95B}"/>
          </ac:spMkLst>
        </pc:spChg>
        <pc:spChg chg="mod">
          <ac:chgData name="Mathew Simons" userId="c9a2edfe12abe1ef" providerId="LiveId" clId="{85AE21B7-F434-4BFB-AFA3-B0D64513760B}" dt="2023-11-14T12:21:03.476" v="4530" actId="1038"/>
          <ac:spMkLst>
            <pc:docMk/>
            <pc:sldMk cId="366970875" sldId="388"/>
            <ac:spMk id="39" creationId="{6328F9BE-0756-167C-EA76-902712450E1F}"/>
          </ac:spMkLst>
        </pc:spChg>
        <pc:spChg chg="mod">
          <ac:chgData name="Mathew Simons" userId="c9a2edfe12abe1ef" providerId="LiveId" clId="{85AE21B7-F434-4BFB-AFA3-B0D64513760B}" dt="2023-11-14T12:21:03.476" v="4530" actId="1038"/>
          <ac:spMkLst>
            <pc:docMk/>
            <pc:sldMk cId="366970875" sldId="388"/>
            <ac:spMk id="49" creationId="{5FD6C14C-1FA8-6728-D012-4BF2F716F00B}"/>
          </ac:spMkLst>
        </pc:spChg>
        <pc:spChg chg="mod">
          <ac:chgData name="Mathew Simons" userId="c9a2edfe12abe1ef" providerId="LiveId" clId="{85AE21B7-F434-4BFB-AFA3-B0D64513760B}" dt="2023-11-14T12:21:03.476" v="4530" actId="1038"/>
          <ac:spMkLst>
            <pc:docMk/>
            <pc:sldMk cId="366970875" sldId="388"/>
            <ac:spMk id="50" creationId="{303D2CAB-C9EB-6B2F-B60D-6E2A013BD0A5}"/>
          </ac:spMkLst>
        </pc:spChg>
        <pc:spChg chg="add del mod">
          <ac:chgData name="Mathew Simons" userId="c9a2edfe12abe1ef" providerId="LiveId" clId="{85AE21B7-F434-4BFB-AFA3-B0D64513760B}" dt="2023-11-14T12:20:27.302" v="4427" actId="21"/>
          <ac:spMkLst>
            <pc:docMk/>
            <pc:sldMk cId="366970875" sldId="388"/>
            <ac:spMk id="51" creationId="{98A180E4-CD2B-A96A-D8B4-662148339D35}"/>
          </ac:spMkLst>
        </pc:spChg>
        <pc:spChg chg="add del">
          <ac:chgData name="Mathew Simons" userId="c9a2edfe12abe1ef" providerId="LiveId" clId="{85AE21B7-F434-4BFB-AFA3-B0D64513760B}" dt="2023-11-14T12:20:27.302" v="4427" actId="21"/>
          <ac:spMkLst>
            <pc:docMk/>
            <pc:sldMk cId="366970875" sldId="388"/>
            <ac:spMk id="65" creationId="{E914AD68-9DAF-31A4-00EC-9DA2CAE59508}"/>
          </ac:spMkLst>
        </pc:spChg>
        <pc:spChg chg="add del mod">
          <ac:chgData name="Mathew Simons" userId="c9a2edfe12abe1ef" providerId="LiveId" clId="{85AE21B7-F434-4BFB-AFA3-B0D64513760B}" dt="2023-11-14T12:20:27.302" v="4427" actId="21"/>
          <ac:spMkLst>
            <pc:docMk/>
            <pc:sldMk cId="366970875" sldId="388"/>
            <ac:spMk id="66" creationId="{237EACD4-5020-8750-84D2-17E7618CB62B}"/>
          </ac:spMkLst>
        </pc:spChg>
        <pc:spChg chg="add del mod">
          <ac:chgData name="Mathew Simons" userId="c9a2edfe12abe1ef" providerId="LiveId" clId="{85AE21B7-F434-4BFB-AFA3-B0D64513760B}" dt="2023-11-14T12:20:27.302" v="4427" actId="21"/>
          <ac:spMkLst>
            <pc:docMk/>
            <pc:sldMk cId="366970875" sldId="388"/>
            <ac:spMk id="67" creationId="{293BB5A6-30F8-A41F-73D0-28B3902B1869}"/>
          </ac:spMkLst>
        </pc:spChg>
        <pc:spChg chg="add del mod">
          <ac:chgData name="Mathew Simons" userId="c9a2edfe12abe1ef" providerId="LiveId" clId="{85AE21B7-F434-4BFB-AFA3-B0D64513760B}" dt="2023-11-14T12:20:27.302" v="4427" actId="21"/>
          <ac:spMkLst>
            <pc:docMk/>
            <pc:sldMk cId="366970875" sldId="388"/>
            <ac:spMk id="68" creationId="{F6AD875C-0AB8-3E21-DD08-9A4B770F7EC8}"/>
          </ac:spMkLst>
        </pc:spChg>
        <pc:spChg chg="add del mod">
          <ac:chgData name="Mathew Simons" userId="c9a2edfe12abe1ef" providerId="LiveId" clId="{85AE21B7-F434-4BFB-AFA3-B0D64513760B}" dt="2023-11-14T12:20:27.302" v="4427" actId="21"/>
          <ac:spMkLst>
            <pc:docMk/>
            <pc:sldMk cId="366970875" sldId="388"/>
            <ac:spMk id="69" creationId="{D1565210-40CD-566E-3801-66FC1876ED76}"/>
          </ac:spMkLst>
        </pc:spChg>
        <pc:grpChg chg="add mod">
          <ac:chgData name="Mathew Simons" userId="c9a2edfe12abe1ef" providerId="LiveId" clId="{85AE21B7-F434-4BFB-AFA3-B0D64513760B}" dt="2023-11-14T12:22:42.555" v="4538"/>
          <ac:grpSpMkLst>
            <pc:docMk/>
            <pc:sldMk cId="366970875" sldId="388"/>
            <ac:grpSpMk id="3" creationId="{C049096B-D1C7-8FDC-3F24-1A513ACA529D}"/>
          </ac:grpSpMkLst>
        </pc:grpChg>
        <pc:grpChg chg="mod">
          <ac:chgData name="Mathew Simons" userId="c9a2edfe12abe1ef" providerId="LiveId" clId="{85AE21B7-F434-4BFB-AFA3-B0D64513760B}" dt="2023-11-14T12:22:42.555" v="4538"/>
          <ac:grpSpMkLst>
            <pc:docMk/>
            <pc:sldMk cId="366970875" sldId="388"/>
            <ac:grpSpMk id="4" creationId="{3C764460-2BA0-A508-7E1E-88285070977B}"/>
          </ac:grpSpMkLst>
        </pc:grpChg>
        <pc:grpChg chg="mod">
          <ac:chgData name="Mathew Simons" userId="c9a2edfe12abe1ef" providerId="LiveId" clId="{85AE21B7-F434-4BFB-AFA3-B0D64513760B}" dt="2023-11-14T12:22:42.555" v="4538"/>
          <ac:grpSpMkLst>
            <pc:docMk/>
            <pc:sldMk cId="366970875" sldId="388"/>
            <ac:grpSpMk id="5" creationId="{93C652A8-4178-B3FF-0938-AA301A5BEAD3}"/>
          </ac:grpSpMkLst>
        </pc:grpChg>
        <pc:grpChg chg="mod">
          <ac:chgData name="Mathew Simons" userId="c9a2edfe12abe1ef" providerId="LiveId" clId="{85AE21B7-F434-4BFB-AFA3-B0D64513760B}" dt="2023-11-14T12:22:42.555" v="4538"/>
          <ac:grpSpMkLst>
            <pc:docMk/>
            <pc:sldMk cId="366970875" sldId="388"/>
            <ac:grpSpMk id="6" creationId="{DE1766EE-60F1-26AF-EE05-F19FDBEE4B74}"/>
          </ac:grpSpMkLst>
        </pc:grpChg>
        <pc:grpChg chg="mod">
          <ac:chgData name="Mathew Simons" userId="c9a2edfe12abe1ef" providerId="LiveId" clId="{85AE21B7-F434-4BFB-AFA3-B0D64513760B}" dt="2023-11-14T12:22:42.555" v="4538"/>
          <ac:grpSpMkLst>
            <pc:docMk/>
            <pc:sldMk cId="366970875" sldId="388"/>
            <ac:grpSpMk id="7" creationId="{1CBD05B7-255F-3563-3189-47ECFF61B3EF}"/>
          </ac:grpSpMkLst>
        </pc:grpChg>
        <pc:grpChg chg="mod">
          <ac:chgData name="Mathew Simons" userId="c9a2edfe12abe1ef" providerId="LiveId" clId="{85AE21B7-F434-4BFB-AFA3-B0D64513760B}" dt="2023-11-14T12:21:03.476" v="4530" actId="1038"/>
          <ac:grpSpMkLst>
            <pc:docMk/>
            <pc:sldMk cId="366970875" sldId="388"/>
            <ac:grpSpMk id="30" creationId="{511581DA-A0A5-F69F-D71B-BE11FDA8D424}"/>
          </ac:grpSpMkLst>
        </pc:grpChg>
        <pc:grpChg chg="mod">
          <ac:chgData name="Mathew Simons" userId="c9a2edfe12abe1ef" providerId="LiveId" clId="{85AE21B7-F434-4BFB-AFA3-B0D64513760B}" dt="2023-11-14T12:21:03.476" v="4530" actId="1038"/>
          <ac:grpSpMkLst>
            <pc:docMk/>
            <pc:sldMk cId="366970875" sldId="388"/>
            <ac:grpSpMk id="31" creationId="{5E383AD1-DFD3-CFF4-CE85-58A2E5A6A392}"/>
          </ac:grpSpMkLst>
        </pc:grpChg>
        <pc:grpChg chg="mod">
          <ac:chgData name="Mathew Simons" userId="c9a2edfe12abe1ef" providerId="LiveId" clId="{85AE21B7-F434-4BFB-AFA3-B0D64513760B}" dt="2023-11-14T12:21:03.476" v="4530" actId="1038"/>
          <ac:grpSpMkLst>
            <pc:docMk/>
            <pc:sldMk cId="366970875" sldId="388"/>
            <ac:grpSpMk id="44" creationId="{A192A513-0400-0BBA-4995-9B4BC9A654B4}"/>
          </ac:grpSpMkLst>
        </pc:grpChg>
        <pc:grpChg chg="mod">
          <ac:chgData name="Mathew Simons" userId="c9a2edfe12abe1ef" providerId="LiveId" clId="{85AE21B7-F434-4BFB-AFA3-B0D64513760B}" dt="2023-11-14T12:21:03.476" v="4530" actId="1038"/>
          <ac:grpSpMkLst>
            <pc:docMk/>
            <pc:sldMk cId="366970875" sldId="388"/>
            <ac:grpSpMk id="45" creationId="{4F791AE2-E2A4-68FB-A8CC-353C8FBA78A4}"/>
          </ac:grpSpMkLst>
        </pc:grpChg>
        <pc:grpChg chg="add del mod">
          <ac:chgData name="Mathew Simons" userId="c9a2edfe12abe1ef" providerId="LiveId" clId="{85AE21B7-F434-4BFB-AFA3-B0D64513760B}" dt="2023-11-14T12:20:27.302" v="4427" actId="21"/>
          <ac:grpSpMkLst>
            <pc:docMk/>
            <pc:sldMk cId="366970875" sldId="388"/>
            <ac:grpSpMk id="64" creationId="{FB676896-C0B1-9729-27A0-3958BAE50388}"/>
          </ac:grpSpMkLst>
        </pc:grpChg>
      </pc:sldChg>
      <pc:sldChg chg="addSp delSp modSp new mod ord modAnim">
        <pc:chgData name="Mathew Simons" userId="c9a2edfe12abe1ef" providerId="LiveId" clId="{85AE21B7-F434-4BFB-AFA3-B0D64513760B}" dt="2023-11-17T01:24:49.167" v="4902"/>
        <pc:sldMkLst>
          <pc:docMk/>
          <pc:sldMk cId="1668961797" sldId="389"/>
        </pc:sldMkLst>
        <pc:spChg chg="del">
          <ac:chgData name="Mathew Simons" userId="c9a2edfe12abe1ef" providerId="LiveId" clId="{85AE21B7-F434-4BFB-AFA3-B0D64513760B}" dt="2023-11-14T13:31:42.076" v="4577" actId="478"/>
          <ac:spMkLst>
            <pc:docMk/>
            <pc:sldMk cId="1668961797" sldId="389"/>
            <ac:spMk id="2" creationId="{FCEF725B-BB2E-4CD7-EFED-31434BD960F3}"/>
          </ac:spMkLst>
        </pc:spChg>
        <pc:spChg chg="mod">
          <ac:chgData name="Mathew Simons" userId="c9a2edfe12abe1ef" providerId="LiveId" clId="{85AE21B7-F434-4BFB-AFA3-B0D64513760B}" dt="2023-11-14T13:31:36.009" v="4576" actId="20577"/>
          <ac:spMkLst>
            <pc:docMk/>
            <pc:sldMk cId="1668961797" sldId="389"/>
            <ac:spMk id="3" creationId="{00736FB9-DA31-8289-98D4-C3F06334B4BE}"/>
          </ac:spMkLst>
        </pc:spChg>
        <pc:spChg chg="del">
          <ac:chgData name="Mathew Simons" userId="c9a2edfe12abe1ef" providerId="LiveId" clId="{85AE21B7-F434-4BFB-AFA3-B0D64513760B}" dt="2023-11-14T13:31:42.076" v="4577" actId="478"/>
          <ac:spMkLst>
            <pc:docMk/>
            <pc:sldMk cId="1668961797" sldId="389"/>
            <ac:spMk id="4" creationId="{1268B148-6FBC-477F-DF08-AE8CF708B5B8}"/>
          </ac:spMkLst>
        </pc:spChg>
        <pc:spChg chg="del">
          <ac:chgData name="Mathew Simons" userId="c9a2edfe12abe1ef" providerId="LiveId" clId="{85AE21B7-F434-4BFB-AFA3-B0D64513760B}" dt="2023-11-14T13:31:42.076" v="4577" actId="478"/>
          <ac:spMkLst>
            <pc:docMk/>
            <pc:sldMk cId="1668961797" sldId="389"/>
            <ac:spMk id="5" creationId="{1294FB75-C436-111D-93A2-226E9A3F3307}"/>
          </ac:spMkLst>
        </pc:spChg>
        <pc:spChg chg="del">
          <ac:chgData name="Mathew Simons" userId="c9a2edfe12abe1ef" providerId="LiveId" clId="{85AE21B7-F434-4BFB-AFA3-B0D64513760B}" dt="2023-11-14T13:31:42.076" v="4577" actId="478"/>
          <ac:spMkLst>
            <pc:docMk/>
            <pc:sldMk cId="1668961797" sldId="389"/>
            <ac:spMk id="6" creationId="{671C5A5A-67DE-1C01-7F1E-1C80B2873D98}"/>
          </ac:spMkLst>
        </pc:spChg>
        <pc:spChg chg="del">
          <ac:chgData name="Mathew Simons" userId="c9a2edfe12abe1ef" providerId="LiveId" clId="{85AE21B7-F434-4BFB-AFA3-B0D64513760B}" dt="2023-11-14T13:31:42.076" v="4577" actId="478"/>
          <ac:spMkLst>
            <pc:docMk/>
            <pc:sldMk cId="1668961797" sldId="389"/>
            <ac:spMk id="7" creationId="{F6F90076-E51E-74A5-91AF-82FE38DDF4F8}"/>
          </ac:spMkLst>
        </pc:spChg>
        <pc:spChg chg="del">
          <ac:chgData name="Mathew Simons" userId="c9a2edfe12abe1ef" providerId="LiveId" clId="{85AE21B7-F434-4BFB-AFA3-B0D64513760B}" dt="2023-11-14T13:31:42.076" v="4577" actId="478"/>
          <ac:spMkLst>
            <pc:docMk/>
            <pc:sldMk cId="1668961797" sldId="389"/>
            <ac:spMk id="8" creationId="{8DEE886F-36C5-3199-48CC-D60FA674B5BB}"/>
          </ac:spMkLst>
        </pc:spChg>
        <pc:spChg chg="del">
          <ac:chgData name="Mathew Simons" userId="c9a2edfe12abe1ef" providerId="LiveId" clId="{85AE21B7-F434-4BFB-AFA3-B0D64513760B}" dt="2023-11-14T13:31:42.076" v="4577" actId="478"/>
          <ac:spMkLst>
            <pc:docMk/>
            <pc:sldMk cId="1668961797" sldId="389"/>
            <ac:spMk id="9" creationId="{0438DE78-3715-2FEB-1114-65F8B86960A5}"/>
          </ac:spMkLst>
        </pc:spChg>
        <pc:spChg chg="del">
          <ac:chgData name="Mathew Simons" userId="c9a2edfe12abe1ef" providerId="LiveId" clId="{85AE21B7-F434-4BFB-AFA3-B0D64513760B}" dt="2023-11-14T13:31:42.076" v="4577" actId="478"/>
          <ac:spMkLst>
            <pc:docMk/>
            <pc:sldMk cId="1668961797" sldId="389"/>
            <ac:spMk id="10" creationId="{A5BF16EF-F47F-230F-2D12-FB008128578F}"/>
          </ac:spMkLst>
        </pc:spChg>
        <pc:spChg chg="del">
          <ac:chgData name="Mathew Simons" userId="c9a2edfe12abe1ef" providerId="LiveId" clId="{85AE21B7-F434-4BFB-AFA3-B0D64513760B}" dt="2023-11-14T13:31:42.076" v="4577" actId="478"/>
          <ac:spMkLst>
            <pc:docMk/>
            <pc:sldMk cId="1668961797" sldId="389"/>
            <ac:spMk id="11" creationId="{972F2EB0-66BA-4EBA-A56B-7EEACA8D0BB5}"/>
          </ac:spMkLst>
        </pc:spChg>
        <pc:spChg chg="del">
          <ac:chgData name="Mathew Simons" userId="c9a2edfe12abe1ef" providerId="LiveId" clId="{85AE21B7-F434-4BFB-AFA3-B0D64513760B}" dt="2023-11-14T13:31:42.076" v="4577" actId="478"/>
          <ac:spMkLst>
            <pc:docMk/>
            <pc:sldMk cId="1668961797" sldId="389"/>
            <ac:spMk id="12" creationId="{FC68D501-F3F4-2F45-69CE-ACC079DEA058}"/>
          </ac:spMkLst>
        </pc:spChg>
        <pc:spChg chg="del">
          <ac:chgData name="Mathew Simons" userId="c9a2edfe12abe1ef" providerId="LiveId" clId="{85AE21B7-F434-4BFB-AFA3-B0D64513760B}" dt="2023-11-14T13:31:42.076" v="4577" actId="478"/>
          <ac:spMkLst>
            <pc:docMk/>
            <pc:sldMk cId="1668961797" sldId="389"/>
            <ac:spMk id="13" creationId="{23376BC2-78A3-1D2A-210F-4EF65D93E8B4}"/>
          </ac:spMkLst>
        </pc:spChg>
        <pc:spChg chg="del">
          <ac:chgData name="Mathew Simons" userId="c9a2edfe12abe1ef" providerId="LiveId" clId="{85AE21B7-F434-4BFB-AFA3-B0D64513760B}" dt="2023-11-14T13:31:42.076" v="4577" actId="478"/>
          <ac:spMkLst>
            <pc:docMk/>
            <pc:sldMk cId="1668961797" sldId="389"/>
            <ac:spMk id="14" creationId="{7AD4F513-577A-446D-D024-F5D8F1F8575A}"/>
          </ac:spMkLst>
        </pc:spChg>
        <pc:picChg chg="add mod">
          <ac:chgData name="Mathew Simons" userId="c9a2edfe12abe1ef" providerId="LiveId" clId="{85AE21B7-F434-4BFB-AFA3-B0D64513760B}" dt="2023-11-14T13:32:43.977" v="4579" actId="1076"/>
          <ac:picMkLst>
            <pc:docMk/>
            <pc:sldMk cId="1668961797" sldId="389"/>
            <ac:picMk id="18" creationId="{85EC4110-9621-7AFF-3667-54D7847B1992}"/>
          </ac:picMkLst>
        </pc:picChg>
        <pc:picChg chg="add mod">
          <ac:chgData name="Mathew Simons" userId="c9a2edfe12abe1ef" providerId="LiveId" clId="{85AE21B7-F434-4BFB-AFA3-B0D64513760B}" dt="2023-11-14T13:33:38.573" v="4638" actId="1038"/>
          <ac:picMkLst>
            <pc:docMk/>
            <pc:sldMk cId="1668961797" sldId="389"/>
            <ac:picMk id="20" creationId="{86E0FA13-7E37-3E63-0361-3FA3D354930C}"/>
          </ac:picMkLst>
        </pc:picChg>
      </pc:sldChg>
      <pc:sldChg chg="addSp delSp modSp new mod">
        <pc:chgData name="Mathew Simons" userId="c9a2edfe12abe1ef" providerId="LiveId" clId="{85AE21B7-F434-4BFB-AFA3-B0D64513760B}" dt="2023-11-15T01:02:43.185" v="4682" actId="1076"/>
        <pc:sldMkLst>
          <pc:docMk/>
          <pc:sldMk cId="2040362141" sldId="390"/>
        </pc:sldMkLst>
        <pc:spChg chg="del">
          <ac:chgData name="Mathew Simons" userId="c9a2edfe12abe1ef" providerId="LiveId" clId="{85AE21B7-F434-4BFB-AFA3-B0D64513760B}" dt="2023-11-14T23:39:04.823" v="4675" actId="478"/>
          <ac:spMkLst>
            <pc:docMk/>
            <pc:sldMk cId="2040362141" sldId="390"/>
            <ac:spMk id="2" creationId="{CA73269C-0D68-63F8-28E3-7B423EE1444E}"/>
          </ac:spMkLst>
        </pc:spChg>
        <pc:spChg chg="mod">
          <ac:chgData name="Mathew Simons" userId="c9a2edfe12abe1ef" providerId="LiveId" clId="{85AE21B7-F434-4BFB-AFA3-B0D64513760B}" dt="2023-11-14T23:39:00.815" v="4674" actId="20577"/>
          <ac:spMkLst>
            <pc:docMk/>
            <pc:sldMk cId="2040362141" sldId="390"/>
            <ac:spMk id="3" creationId="{702FBC16-C552-2564-DECE-98DD57EADB3F}"/>
          </ac:spMkLst>
        </pc:spChg>
        <pc:picChg chg="add del mod">
          <ac:chgData name="Mathew Simons" userId="c9a2edfe12abe1ef" providerId="LiveId" clId="{85AE21B7-F434-4BFB-AFA3-B0D64513760B}" dt="2023-11-15T01:02:29.908" v="4679" actId="478"/>
          <ac:picMkLst>
            <pc:docMk/>
            <pc:sldMk cId="2040362141" sldId="390"/>
            <ac:picMk id="7" creationId="{DB79B1E1-8B6E-4E19-74C9-E8FCD7333562}"/>
          </ac:picMkLst>
        </pc:picChg>
        <pc:picChg chg="add mod">
          <ac:chgData name="Mathew Simons" userId="c9a2edfe12abe1ef" providerId="LiveId" clId="{85AE21B7-F434-4BFB-AFA3-B0D64513760B}" dt="2023-11-15T01:02:43.185" v="4682" actId="1076"/>
          <ac:picMkLst>
            <pc:docMk/>
            <pc:sldMk cId="2040362141" sldId="390"/>
            <ac:picMk id="9" creationId="{C1584999-64F1-45C9-37EB-6CD48CA1D027}"/>
          </ac:picMkLst>
        </pc:picChg>
      </pc:sldChg>
      <pc:sldChg chg="addSp delSp modSp new mod">
        <pc:chgData name="Mathew Simons" userId="c9a2edfe12abe1ef" providerId="LiveId" clId="{85AE21B7-F434-4BFB-AFA3-B0D64513760B}" dt="2023-11-15T01:21:10.437" v="4715" actId="1076"/>
        <pc:sldMkLst>
          <pc:docMk/>
          <pc:sldMk cId="3864937564" sldId="391"/>
        </pc:sldMkLst>
        <pc:spChg chg="del">
          <ac:chgData name="Mathew Simons" userId="c9a2edfe12abe1ef" providerId="LiveId" clId="{85AE21B7-F434-4BFB-AFA3-B0D64513760B}" dt="2023-11-15T01:07:34.593" v="4711" actId="478"/>
          <ac:spMkLst>
            <pc:docMk/>
            <pc:sldMk cId="3864937564" sldId="391"/>
            <ac:spMk id="2" creationId="{5B35DFEC-0A5F-C4C9-9B23-1EFE465A0E6C}"/>
          </ac:spMkLst>
        </pc:spChg>
        <pc:spChg chg="mod">
          <ac:chgData name="Mathew Simons" userId="c9a2edfe12abe1ef" providerId="LiveId" clId="{85AE21B7-F434-4BFB-AFA3-B0D64513760B}" dt="2023-11-15T01:07:30.009" v="4710" actId="20577"/>
          <ac:spMkLst>
            <pc:docMk/>
            <pc:sldMk cId="3864937564" sldId="391"/>
            <ac:spMk id="3" creationId="{E7631534-E3C1-E2AA-3077-0B9FF01D40EE}"/>
          </ac:spMkLst>
        </pc:spChg>
        <pc:picChg chg="add mod">
          <ac:chgData name="Mathew Simons" userId="c9a2edfe12abe1ef" providerId="LiveId" clId="{85AE21B7-F434-4BFB-AFA3-B0D64513760B}" dt="2023-11-15T01:21:10.437" v="4715" actId="1076"/>
          <ac:picMkLst>
            <pc:docMk/>
            <pc:sldMk cId="3864937564" sldId="391"/>
            <ac:picMk id="6" creationId="{6A67BD24-7AF2-FB30-DD4B-43273BF0F848}"/>
          </ac:picMkLst>
        </pc:picChg>
        <pc:picChg chg="add del">
          <ac:chgData name="Mathew Simons" userId="c9a2edfe12abe1ef" providerId="LiveId" clId="{85AE21B7-F434-4BFB-AFA3-B0D64513760B}" dt="2023-11-15T01:07:43.972" v="4713" actId="478"/>
          <ac:picMkLst>
            <pc:docMk/>
            <pc:sldMk cId="3864937564" sldId="391"/>
            <ac:picMk id="7" creationId="{942FD4C1-2BD8-2DA0-720B-C11CBC88E944}"/>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93587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Ups and downs that are not uniform</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538823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y and x axis titles</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174265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Fico not fixed across time</a:t>
            </a:r>
          </a:p>
          <a:p>
            <a:r>
              <a:rPr lang="en-US" dirty="0"/>
              <a:t>Possible reasons for shift</a:t>
            </a: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dirty="0"/>
          </a:p>
        </p:txBody>
      </p:sp>
    </p:spTree>
    <p:extLst>
      <p:ext uri="{BB962C8B-B14F-4D97-AF65-F5344CB8AC3E}">
        <p14:creationId xmlns:p14="http://schemas.microsoft.com/office/powerpoint/2010/main" val="305976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Data-Centric Consumer Loan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Data-Centric Consumer Loan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Data-Centric Consumer Loan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3167743" y="2116182"/>
            <a:ext cx="8690882" cy="1514019"/>
          </a:xfrm>
        </p:spPr>
        <p:txBody>
          <a:bodyPr/>
          <a:lstStyle/>
          <a:p>
            <a:r>
              <a:rPr lang="en-US" sz="4800" dirty="0"/>
              <a:t>Consumer Loan Securitization: A Data-Centric Review</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OMFIT 2019-2</a:t>
            </a:r>
            <a:r>
              <a:rPr lang="en-US" dirty="0"/>
              <a:t> </a:t>
            </a:r>
          </a:p>
          <a:p>
            <a:r>
              <a:rPr lang="en-US" dirty="0"/>
              <a:t>Mathew Simons</a:t>
            </a:r>
          </a:p>
          <a:p>
            <a:r>
              <a:rPr lang="en-US" dirty="0"/>
              <a:t>November 2023</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A415DFD5-4E5B-5238-DE17-EA289C71E635}"/>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5A2AF7D4-54F2-E3A5-805F-FD7F0064DFEB}"/>
              </a:ext>
            </a:extLst>
          </p:cNvPr>
          <p:cNvSpPr>
            <a:spLocks noGrp="1"/>
          </p:cNvSpPr>
          <p:nvPr>
            <p:ph type="title"/>
          </p:nvPr>
        </p:nvSpPr>
        <p:spPr>
          <a:xfrm>
            <a:off x="964023" y="879063"/>
            <a:ext cx="5950124" cy="610863"/>
          </a:xfrm>
        </p:spPr>
        <p:txBody>
          <a:bodyPr>
            <a:normAutofit fontScale="90000"/>
          </a:bodyPr>
          <a:lstStyle/>
          <a:p>
            <a:r>
              <a:rPr lang="en-US" dirty="0"/>
              <a:t>OMFIT 2019-2 Balance and Collections</a:t>
            </a:r>
          </a:p>
        </p:txBody>
      </p:sp>
      <p:sp>
        <p:nvSpPr>
          <p:cNvPr id="4" name="Footer Placeholder 3">
            <a:extLst>
              <a:ext uri="{FF2B5EF4-FFF2-40B4-BE49-F238E27FC236}">
                <a16:creationId xmlns:a16="http://schemas.microsoft.com/office/drawing/2014/main" id="{12E32649-95DD-5EEC-C7FB-5C86A5528559}"/>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2D5DA713-2563-E36F-9030-4D0F98286AF4}"/>
              </a:ext>
            </a:extLst>
          </p:cNvPr>
          <p:cNvSpPr>
            <a:spLocks noGrp="1"/>
          </p:cNvSpPr>
          <p:nvPr>
            <p:ph type="sldNum" sz="quarter" idx="13"/>
          </p:nvPr>
        </p:nvSpPr>
        <p:spPr/>
        <p:txBody>
          <a:bodyPr/>
          <a:lstStyle/>
          <a:p>
            <a:fld id="{294A09A9-5501-47C1-A89A-A340965A2BE2}" type="slidenum">
              <a:rPr lang="en-US" smtClean="0"/>
              <a:pPr/>
              <a:t>10</a:t>
            </a:fld>
            <a:endParaRPr lang="en-US" dirty="0">
              <a:latin typeface="+mn-lt"/>
            </a:endParaRPr>
          </a:p>
        </p:txBody>
      </p:sp>
      <p:pic>
        <p:nvPicPr>
          <p:cNvPr id="7" name="Picture 6">
            <a:extLst>
              <a:ext uri="{FF2B5EF4-FFF2-40B4-BE49-F238E27FC236}">
                <a16:creationId xmlns:a16="http://schemas.microsoft.com/office/drawing/2014/main" id="{198FE16A-7515-08EE-762E-A625516D8EE9}"/>
              </a:ext>
            </a:extLst>
          </p:cNvPr>
          <p:cNvPicPr>
            <a:picLocks noChangeAspect="1"/>
          </p:cNvPicPr>
          <p:nvPr/>
        </p:nvPicPr>
        <p:blipFill>
          <a:blip r:embed="rId2"/>
          <a:stretch>
            <a:fillRect/>
          </a:stretch>
        </p:blipFill>
        <p:spPr>
          <a:xfrm>
            <a:off x="526798" y="1576952"/>
            <a:ext cx="10985418" cy="4614063"/>
          </a:xfrm>
          <a:prstGeom prst="rect">
            <a:avLst/>
          </a:prstGeom>
        </p:spPr>
      </p:pic>
    </p:spTree>
    <p:extLst>
      <p:ext uri="{BB962C8B-B14F-4D97-AF65-F5344CB8AC3E}">
        <p14:creationId xmlns:p14="http://schemas.microsoft.com/office/powerpoint/2010/main" val="1374497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B957F538-3A28-BAB8-DEC9-2C14346C6215}"/>
              </a:ext>
            </a:extLst>
          </p:cNvPr>
          <p:cNvSpPr>
            <a:spLocks noGrp="1"/>
          </p:cNvSpPr>
          <p:nvPr>
            <p:ph type="chart" sz="quarter" idx="10"/>
          </p:nvPr>
        </p:nvSpPr>
        <p:spPr/>
        <p:txBody>
          <a:bodyPr/>
          <a:lstStyle/>
          <a:p>
            <a:r>
              <a:rPr lang="en-US" dirty="0">
                <a:solidFill>
                  <a:schemeClr val="bg1"/>
                </a:solidFill>
              </a:rPr>
              <a:t>Subordination</a:t>
            </a:r>
          </a:p>
          <a:p>
            <a:pPr lvl="1"/>
            <a:r>
              <a:rPr lang="en-US" dirty="0"/>
              <a:t>Percent of capital structure below each bond</a:t>
            </a:r>
            <a:endParaRPr lang="en-US" dirty="0">
              <a:solidFill>
                <a:schemeClr val="bg1"/>
              </a:solidFill>
            </a:endParaRPr>
          </a:p>
          <a:p>
            <a:r>
              <a:rPr lang="en-US" dirty="0">
                <a:solidFill>
                  <a:schemeClr val="bg1"/>
                </a:solidFill>
              </a:rPr>
              <a:t>Overcollateralization</a:t>
            </a:r>
          </a:p>
          <a:p>
            <a:pPr lvl="1"/>
            <a:r>
              <a:rPr lang="en-US" dirty="0"/>
              <a:t>Amount pool balance exceeds class balance</a:t>
            </a:r>
          </a:p>
          <a:p>
            <a:pPr lvl="1"/>
            <a:r>
              <a:rPr lang="en-US" dirty="0">
                <a:solidFill>
                  <a:schemeClr val="bg1"/>
                </a:solidFill>
              </a:rPr>
              <a:t>Can be calculated for each tranche and </a:t>
            </a:r>
            <a:r>
              <a:rPr lang="en-US" dirty="0"/>
              <a:t>total deal</a:t>
            </a:r>
            <a:endParaRPr lang="en-US" dirty="0">
              <a:solidFill>
                <a:schemeClr val="bg1"/>
              </a:solidFill>
            </a:endParaRPr>
          </a:p>
          <a:p>
            <a:r>
              <a:rPr lang="en-US" dirty="0">
                <a:solidFill>
                  <a:schemeClr val="bg1"/>
                </a:solidFill>
              </a:rPr>
              <a:t>Reserve Account</a:t>
            </a:r>
          </a:p>
          <a:p>
            <a:pPr lvl="1"/>
            <a:r>
              <a:rPr lang="en-US" dirty="0"/>
              <a:t>A cash account used to cover shortfalls</a:t>
            </a:r>
            <a:endParaRPr lang="en-US" dirty="0">
              <a:solidFill>
                <a:schemeClr val="bg1"/>
              </a:solidFill>
            </a:endParaRPr>
          </a:p>
          <a:p>
            <a:r>
              <a:rPr lang="en-US" dirty="0">
                <a:solidFill>
                  <a:schemeClr val="bg1"/>
                </a:solidFill>
              </a:rPr>
              <a:t>Excess spread</a:t>
            </a:r>
          </a:p>
          <a:p>
            <a:pPr lvl="1"/>
            <a:r>
              <a:rPr lang="en-US" dirty="0"/>
              <a:t>Excess of pool collections over what is owed to expenses and classes</a:t>
            </a:r>
            <a:endParaRPr lang="en-US" dirty="0">
              <a:solidFill>
                <a:schemeClr val="bg1"/>
              </a:solidFill>
            </a:endParaRPr>
          </a:p>
        </p:txBody>
      </p:sp>
      <p:sp>
        <p:nvSpPr>
          <p:cNvPr id="3" name="Title 2">
            <a:extLst>
              <a:ext uri="{FF2B5EF4-FFF2-40B4-BE49-F238E27FC236}">
                <a16:creationId xmlns:a16="http://schemas.microsoft.com/office/drawing/2014/main" id="{C4395C1E-F5BB-7D78-855C-D50C27A2D29E}"/>
              </a:ext>
            </a:extLst>
          </p:cNvPr>
          <p:cNvSpPr>
            <a:spLocks noGrp="1"/>
          </p:cNvSpPr>
          <p:nvPr>
            <p:ph type="title"/>
          </p:nvPr>
        </p:nvSpPr>
        <p:spPr>
          <a:xfrm>
            <a:off x="964023" y="879063"/>
            <a:ext cx="9720019" cy="610863"/>
          </a:xfrm>
        </p:spPr>
        <p:txBody>
          <a:bodyPr>
            <a:normAutofit fontScale="90000"/>
          </a:bodyPr>
          <a:lstStyle/>
          <a:p>
            <a:r>
              <a:rPr lang="en-US" dirty="0"/>
              <a:t>Credit Enhancement and it’s many forms</a:t>
            </a:r>
          </a:p>
        </p:txBody>
      </p:sp>
      <p:sp>
        <p:nvSpPr>
          <p:cNvPr id="4" name="Footer Placeholder 3">
            <a:extLst>
              <a:ext uri="{FF2B5EF4-FFF2-40B4-BE49-F238E27FC236}">
                <a16:creationId xmlns:a16="http://schemas.microsoft.com/office/drawing/2014/main" id="{AC7DF64C-6BA4-4533-A934-DDC02E3F4BEF}"/>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BE524F3E-025E-E91B-B793-EAD791897945}"/>
              </a:ext>
            </a:extLst>
          </p:cNvPr>
          <p:cNvSpPr>
            <a:spLocks noGrp="1"/>
          </p:cNvSpPr>
          <p:nvPr>
            <p:ph type="sldNum" sz="quarter" idx="13"/>
          </p:nvPr>
        </p:nvSpPr>
        <p:spPr/>
        <p:txBody>
          <a:bodyPr/>
          <a:lstStyle/>
          <a:p>
            <a:fld id="{294A09A9-5501-47C1-A89A-A340965A2BE2}" type="slidenum">
              <a:rPr lang="en-US" smtClean="0"/>
              <a:pPr/>
              <a:t>11</a:t>
            </a:fld>
            <a:endParaRPr lang="en-US" dirty="0">
              <a:latin typeface="+mn-lt"/>
            </a:endParaRPr>
          </a:p>
        </p:txBody>
      </p:sp>
    </p:spTree>
    <p:extLst>
      <p:ext uri="{BB962C8B-B14F-4D97-AF65-F5344CB8AC3E}">
        <p14:creationId xmlns:p14="http://schemas.microsoft.com/office/powerpoint/2010/main" val="2682799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395C1E-F5BB-7D78-855C-D50C27A2D29E}"/>
              </a:ext>
            </a:extLst>
          </p:cNvPr>
          <p:cNvSpPr>
            <a:spLocks noGrp="1"/>
          </p:cNvSpPr>
          <p:nvPr>
            <p:ph type="title"/>
          </p:nvPr>
        </p:nvSpPr>
        <p:spPr>
          <a:xfrm>
            <a:off x="964023" y="879063"/>
            <a:ext cx="9720019" cy="610863"/>
          </a:xfrm>
        </p:spPr>
        <p:txBody>
          <a:bodyPr>
            <a:normAutofit fontScale="90000"/>
          </a:bodyPr>
          <a:lstStyle/>
          <a:p>
            <a:r>
              <a:rPr lang="en-US" dirty="0"/>
              <a:t>Credit Enhancement and it’s many forms</a:t>
            </a:r>
          </a:p>
        </p:txBody>
      </p:sp>
      <p:sp>
        <p:nvSpPr>
          <p:cNvPr id="4" name="Footer Placeholder 3">
            <a:extLst>
              <a:ext uri="{FF2B5EF4-FFF2-40B4-BE49-F238E27FC236}">
                <a16:creationId xmlns:a16="http://schemas.microsoft.com/office/drawing/2014/main" id="{AC7DF64C-6BA4-4533-A934-DDC02E3F4BEF}"/>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BE524F3E-025E-E91B-B793-EAD791897945}"/>
              </a:ext>
            </a:extLst>
          </p:cNvPr>
          <p:cNvSpPr>
            <a:spLocks noGrp="1"/>
          </p:cNvSpPr>
          <p:nvPr>
            <p:ph type="sldNum" sz="quarter" idx="13"/>
          </p:nvPr>
        </p:nvSpPr>
        <p:spPr/>
        <p:txBody>
          <a:bodyPr/>
          <a:lstStyle/>
          <a:p>
            <a:fld id="{294A09A9-5501-47C1-A89A-A340965A2BE2}" type="slidenum">
              <a:rPr lang="en-US" smtClean="0"/>
              <a:pPr/>
              <a:t>12</a:t>
            </a:fld>
            <a:endParaRPr lang="en-US" dirty="0">
              <a:latin typeface="+mn-lt"/>
            </a:endParaRPr>
          </a:p>
        </p:txBody>
      </p:sp>
      <p:pic>
        <p:nvPicPr>
          <p:cNvPr id="8" name="Picture 7">
            <a:extLst>
              <a:ext uri="{FF2B5EF4-FFF2-40B4-BE49-F238E27FC236}">
                <a16:creationId xmlns:a16="http://schemas.microsoft.com/office/drawing/2014/main" id="{09D43715-1C10-7E5D-D161-1F4549091A01}"/>
              </a:ext>
            </a:extLst>
          </p:cNvPr>
          <p:cNvPicPr>
            <a:picLocks noChangeAspect="1"/>
          </p:cNvPicPr>
          <p:nvPr/>
        </p:nvPicPr>
        <p:blipFill>
          <a:blip r:embed="rId2"/>
          <a:stretch>
            <a:fillRect/>
          </a:stretch>
        </p:blipFill>
        <p:spPr>
          <a:xfrm>
            <a:off x="821502" y="2007477"/>
            <a:ext cx="10005060" cy="1478280"/>
          </a:xfrm>
          <a:prstGeom prst="rect">
            <a:avLst/>
          </a:prstGeom>
        </p:spPr>
      </p:pic>
      <p:pic>
        <p:nvPicPr>
          <p:cNvPr id="9" name="Picture 8">
            <a:extLst>
              <a:ext uri="{FF2B5EF4-FFF2-40B4-BE49-F238E27FC236}">
                <a16:creationId xmlns:a16="http://schemas.microsoft.com/office/drawing/2014/main" id="{A583EE90-9D3F-AF71-EEF3-DE4A33F8FFEF}"/>
              </a:ext>
            </a:extLst>
          </p:cNvPr>
          <p:cNvPicPr>
            <a:picLocks noChangeAspect="1"/>
          </p:cNvPicPr>
          <p:nvPr/>
        </p:nvPicPr>
        <p:blipFill>
          <a:blip r:embed="rId3"/>
          <a:stretch>
            <a:fillRect/>
          </a:stretch>
        </p:blipFill>
        <p:spPr>
          <a:xfrm>
            <a:off x="1244412" y="4003308"/>
            <a:ext cx="9159240" cy="1844040"/>
          </a:xfrm>
          <a:prstGeom prst="rect">
            <a:avLst/>
          </a:prstGeom>
        </p:spPr>
      </p:pic>
    </p:spTree>
    <p:extLst>
      <p:ext uri="{BB962C8B-B14F-4D97-AF65-F5344CB8AC3E}">
        <p14:creationId xmlns:p14="http://schemas.microsoft.com/office/powerpoint/2010/main" val="692747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18947B4-BE5E-F0D8-6294-D5905ED14C45}"/>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05DE0B19-E0FE-4D52-0086-692B0E1F54F2}"/>
              </a:ext>
            </a:extLst>
          </p:cNvPr>
          <p:cNvSpPr>
            <a:spLocks noGrp="1"/>
          </p:cNvSpPr>
          <p:nvPr>
            <p:ph type="title"/>
          </p:nvPr>
        </p:nvSpPr>
        <p:spPr>
          <a:xfrm>
            <a:off x="964023" y="879063"/>
            <a:ext cx="9663872" cy="610863"/>
          </a:xfrm>
        </p:spPr>
        <p:txBody>
          <a:bodyPr>
            <a:normAutofit fontScale="90000"/>
          </a:bodyPr>
          <a:lstStyle/>
          <a:p>
            <a:r>
              <a:rPr lang="en-US" dirty="0"/>
              <a:t>Credit Enhancement and it’s many forms</a:t>
            </a:r>
          </a:p>
        </p:txBody>
      </p:sp>
      <p:sp>
        <p:nvSpPr>
          <p:cNvPr id="4" name="Footer Placeholder 3">
            <a:extLst>
              <a:ext uri="{FF2B5EF4-FFF2-40B4-BE49-F238E27FC236}">
                <a16:creationId xmlns:a16="http://schemas.microsoft.com/office/drawing/2014/main" id="{F0A29BEF-3437-0108-5D95-696C86932999}"/>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75A71B06-B758-CAD7-44B9-9E6069D1E95B}"/>
              </a:ext>
            </a:extLst>
          </p:cNvPr>
          <p:cNvSpPr>
            <a:spLocks noGrp="1"/>
          </p:cNvSpPr>
          <p:nvPr>
            <p:ph type="sldNum" sz="quarter" idx="13"/>
          </p:nvPr>
        </p:nvSpPr>
        <p:spPr/>
        <p:txBody>
          <a:bodyPr/>
          <a:lstStyle/>
          <a:p>
            <a:fld id="{294A09A9-5501-47C1-A89A-A340965A2BE2}" type="slidenum">
              <a:rPr lang="en-US" smtClean="0"/>
              <a:pPr/>
              <a:t>13</a:t>
            </a:fld>
            <a:endParaRPr lang="en-US" dirty="0">
              <a:latin typeface="+mn-lt"/>
            </a:endParaRPr>
          </a:p>
        </p:txBody>
      </p:sp>
      <p:pic>
        <p:nvPicPr>
          <p:cNvPr id="7" name="Picture 6">
            <a:extLst>
              <a:ext uri="{FF2B5EF4-FFF2-40B4-BE49-F238E27FC236}">
                <a16:creationId xmlns:a16="http://schemas.microsoft.com/office/drawing/2014/main" id="{231CE6F8-9EA7-10D9-2727-77C906DEA215}"/>
              </a:ext>
            </a:extLst>
          </p:cNvPr>
          <p:cNvPicPr>
            <a:picLocks noChangeAspect="1"/>
          </p:cNvPicPr>
          <p:nvPr/>
        </p:nvPicPr>
        <p:blipFill>
          <a:blip r:embed="rId2"/>
          <a:stretch>
            <a:fillRect/>
          </a:stretch>
        </p:blipFill>
        <p:spPr>
          <a:xfrm>
            <a:off x="928646" y="1599020"/>
            <a:ext cx="10352810" cy="4721869"/>
          </a:xfrm>
          <a:prstGeom prst="rect">
            <a:avLst/>
          </a:prstGeom>
        </p:spPr>
      </p:pic>
    </p:spTree>
    <p:extLst>
      <p:ext uri="{BB962C8B-B14F-4D97-AF65-F5344CB8AC3E}">
        <p14:creationId xmlns:p14="http://schemas.microsoft.com/office/powerpoint/2010/main" val="95450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9164244-A723-80F7-0241-5BE11203A5ED}"/>
              </a:ext>
            </a:extLst>
          </p:cNvPr>
          <p:cNvSpPr>
            <a:spLocks noGrp="1"/>
          </p:cNvSpPr>
          <p:nvPr>
            <p:ph type="chart" sz="quarter" idx="10"/>
          </p:nvPr>
        </p:nvSpPr>
        <p:spPr/>
        <p:txBody>
          <a:bodyPr/>
          <a:lstStyle/>
          <a:p>
            <a:endParaRPr lang="en-US" dirty="0"/>
          </a:p>
        </p:txBody>
      </p:sp>
      <p:sp>
        <p:nvSpPr>
          <p:cNvPr id="3" name="Title 2">
            <a:extLst>
              <a:ext uri="{FF2B5EF4-FFF2-40B4-BE49-F238E27FC236}">
                <a16:creationId xmlns:a16="http://schemas.microsoft.com/office/drawing/2014/main" id="{0A7448A1-63F4-3B84-68A7-E2166516EE11}"/>
              </a:ext>
            </a:extLst>
          </p:cNvPr>
          <p:cNvSpPr>
            <a:spLocks noGrp="1"/>
          </p:cNvSpPr>
          <p:nvPr>
            <p:ph type="title"/>
          </p:nvPr>
        </p:nvSpPr>
        <p:spPr/>
        <p:txBody>
          <a:bodyPr/>
          <a:lstStyle/>
          <a:p>
            <a:r>
              <a:rPr lang="en-US" dirty="0"/>
              <a:t>Losses</a:t>
            </a:r>
          </a:p>
        </p:txBody>
      </p:sp>
      <p:sp>
        <p:nvSpPr>
          <p:cNvPr id="4" name="Footer Placeholder 3">
            <a:extLst>
              <a:ext uri="{FF2B5EF4-FFF2-40B4-BE49-F238E27FC236}">
                <a16:creationId xmlns:a16="http://schemas.microsoft.com/office/drawing/2014/main" id="{BD5C6205-0111-D873-5C16-017DC7E7F6F1}"/>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FFC51A76-BB68-5F42-F135-BCE09779881E}"/>
              </a:ext>
            </a:extLst>
          </p:cNvPr>
          <p:cNvSpPr>
            <a:spLocks noGrp="1"/>
          </p:cNvSpPr>
          <p:nvPr>
            <p:ph type="sldNum" sz="quarter" idx="13"/>
          </p:nvPr>
        </p:nvSpPr>
        <p:spPr/>
        <p:txBody>
          <a:bodyPr/>
          <a:lstStyle/>
          <a:p>
            <a:fld id="{294A09A9-5501-47C1-A89A-A340965A2BE2}" type="slidenum">
              <a:rPr lang="en-US" smtClean="0"/>
              <a:pPr/>
              <a:t>14</a:t>
            </a:fld>
            <a:endParaRPr lang="en-US" dirty="0">
              <a:latin typeface="+mn-lt"/>
            </a:endParaRPr>
          </a:p>
        </p:txBody>
      </p:sp>
      <p:pic>
        <p:nvPicPr>
          <p:cNvPr id="7" name="Picture 6">
            <a:extLst>
              <a:ext uri="{FF2B5EF4-FFF2-40B4-BE49-F238E27FC236}">
                <a16:creationId xmlns:a16="http://schemas.microsoft.com/office/drawing/2014/main" id="{7C1C611F-0364-63C4-3008-F083D13671A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560067" y="1582278"/>
            <a:ext cx="5768939" cy="4488569"/>
          </a:xfrm>
          <a:prstGeom prst="rect">
            <a:avLst/>
          </a:prstGeom>
        </p:spPr>
      </p:pic>
      <p:pic>
        <p:nvPicPr>
          <p:cNvPr id="9" name="Picture 8">
            <a:extLst>
              <a:ext uri="{FF2B5EF4-FFF2-40B4-BE49-F238E27FC236}">
                <a16:creationId xmlns:a16="http://schemas.microsoft.com/office/drawing/2014/main" id="{4EA7F35E-CA93-0BC0-703D-3A2E431E8DB4}"/>
              </a:ext>
            </a:extLst>
          </p:cNvPr>
          <p:cNvPicPr>
            <a:picLocks noChangeAspect="1"/>
          </p:cNvPicPr>
          <p:nvPr/>
        </p:nvPicPr>
        <p:blipFill rotWithShape="1">
          <a:blip r:embed="rId3">
            <a:extLst>
              <a:ext uri="{28A0092B-C50C-407E-A947-70E740481C1C}">
                <a14:useLocalDpi xmlns:a14="http://schemas.microsoft.com/office/drawing/2010/main" val="0"/>
              </a:ext>
            </a:extLst>
          </a:blip>
          <a:srcRect r="20702"/>
          <a:stretch/>
        </p:blipFill>
        <p:spPr>
          <a:xfrm>
            <a:off x="613478" y="1582278"/>
            <a:ext cx="4616245" cy="4513226"/>
          </a:xfrm>
          <a:prstGeom prst="rect">
            <a:avLst/>
          </a:prstGeom>
        </p:spPr>
      </p:pic>
    </p:spTree>
    <p:extLst>
      <p:ext uri="{BB962C8B-B14F-4D97-AF65-F5344CB8AC3E}">
        <p14:creationId xmlns:p14="http://schemas.microsoft.com/office/powerpoint/2010/main" val="627198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5313F019-D045-BFF5-F2AC-00535F215667}"/>
              </a:ext>
            </a:extLst>
          </p:cNvPr>
          <p:cNvSpPr>
            <a:spLocks noGrp="1"/>
          </p:cNvSpPr>
          <p:nvPr>
            <p:ph type="chart" sz="quarter" idx="10"/>
          </p:nvPr>
        </p:nvSpPr>
        <p:spPr>
          <a:xfrm>
            <a:off x="8267799" y="6401760"/>
            <a:ext cx="3836316" cy="397325"/>
          </a:xfrm>
        </p:spPr>
        <p:txBody>
          <a:bodyPr>
            <a:normAutofit/>
          </a:bodyPr>
          <a:lstStyle/>
          <a:p>
            <a:pPr marL="0" indent="0">
              <a:buNone/>
            </a:pPr>
            <a:r>
              <a:rPr lang="en-US" sz="1400" dirty="0">
                <a:solidFill>
                  <a:schemeClr val="bg1"/>
                </a:solidFill>
              </a:rPr>
              <a:t>Source: </a:t>
            </a:r>
            <a:r>
              <a:rPr lang="en-US" sz="1400" dirty="0" err="1">
                <a:solidFill>
                  <a:schemeClr val="bg1"/>
                </a:solidFill>
              </a:rPr>
              <a:t>OneMain</a:t>
            </a:r>
            <a:r>
              <a:rPr lang="en-US" sz="1400" dirty="0">
                <a:solidFill>
                  <a:schemeClr val="bg1"/>
                </a:solidFill>
              </a:rPr>
              <a:t> monthly performance report</a:t>
            </a:r>
          </a:p>
        </p:txBody>
      </p:sp>
      <p:sp>
        <p:nvSpPr>
          <p:cNvPr id="3" name="Title 2">
            <a:extLst>
              <a:ext uri="{FF2B5EF4-FFF2-40B4-BE49-F238E27FC236}">
                <a16:creationId xmlns:a16="http://schemas.microsoft.com/office/drawing/2014/main" id="{650E4AAA-1D37-1A1C-4CDA-BA2DFD2C6FD3}"/>
              </a:ext>
            </a:extLst>
          </p:cNvPr>
          <p:cNvSpPr>
            <a:spLocks noGrp="1"/>
          </p:cNvSpPr>
          <p:nvPr>
            <p:ph type="title"/>
          </p:nvPr>
        </p:nvSpPr>
        <p:spPr/>
        <p:txBody>
          <a:bodyPr/>
          <a:lstStyle/>
          <a:p>
            <a:r>
              <a:rPr lang="en-US" dirty="0"/>
              <a:t>Delinquency</a:t>
            </a:r>
          </a:p>
        </p:txBody>
      </p:sp>
      <p:sp>
        <p:nvSpPr>
          <p:cNvPr id="4" name="Footer Placeholder 3">
            <a:extLst>
              <a:ext uri="{FF2B5EF4-FFF2-40B4-BE49-F238E27FC236}">
                <a16:creationId xmlns:a16="http://schemas.microsoft.com/office/drawing/2014/main" id="{B32F79B2-2B89-B81E-C7BE-C1CC71218772}"/>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A52DED73-D12F-BF4F-6F3D-FEE5E53C97B4}"/>
              </a:ext>
            </a:extLst>
          </p:cNvPr>
          <p:cNvSpPr>
            <a:spLocks noGrp="1"/>
          </p:cNvSpPr>
          <p:nvPr>
            <p:ph type="sldNum" sz="quarter" idx="13"/>
          </p:nvPr>
        </p:nvSpPr>
        <p:spPr/>
        <p:txBody>
          <a:bodyPr/>
          <a:lstStyle/>
          <a:p>
            <a:fld id="{294A09A9-5501-47C1-A89A-A340965A2BE2}" type="slidenum">
              <a:rPr lang="en-US" smtClean="0"/>
              <a:pPr/>
              <a:t>15</a:t>
            </a:fld>
            <a:endParaRPr lang="en-US" dirty="0">
              <a:latin typeface="+mn-lt"/>
            </a:endParaRPr>
          </a:p>
        </p:txBody>
      </p:sp>
      <p:pic>
        <p:nvPicPr>
          <p:cNvPr id="11" name="Picture 10">
            <a:extLst>
              <a:ext uri="{FF2B5EF4-FFF2-40B4-BE49-F238E27FC236}">
                <a16:creationId xmlns:a16="http://schemas.microsoft.com/office/drawing/2014/main" id="{EC7EB397-291F-D64E-7EA0-E6107A46AE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6199" y="1961891"/>
            <a:ext cx="4216378" cy="4431865"/>
          </a:xfrm>
          <a:prstGeom prst="rect">
            <a:avLst/>
          </a:prstGeom>
        </p:spPr>
      </p:pic>
      <p:pic>
        <p:nvPicPr>
          <p:cNvPr id="13" name="Picture 12">
            <a:extLst>
              <a:ext uri="{FF2B5EF4-FFF2-40B4-BE49-F238E27FC236}">
                <a16:creationId xmlns:a16="http://schemas.microsoft.com/office/drawing/2014/main" id="{D68120A2-6578-CC9D-7B38-526D5A6F5BD0}"/>
              </a:ext>
            </a:extLst>
          </p:cNvPr>
          <p:cNvPicPr>
            <a:picLocks noChangeAspect="1"/>
          </p:cNvPicPr>
          <p:nvPr/>
        </p:nvPicPr>
        <p:blipFill>
          <a:blip r:embed="rId4"/>
          <a:stretch>
            <a:fillRect/>
          </a:stretch>
        </p:blipFill>
        <p:spPr>
          <a:xfrm>
            <a:off x="8250598" y="1961891"/>
            <a:ext cx="3836316" cy="4238189"/>
          </a:xfrm>
          <a:prstGeom prst="rect">
            <a:avLst/>
          </a:prstGeom>
        </p:spPr>
      </p:pic>
      <p:pic>
        <p:nvPicPr>
          <p:cNvPr id="8" name="Picture 7">
            <a:extLst>
              <a:ext uri="{FF2B5EF4-FFF2-40B4-BE49-F238E27FC236}">
                <a16:creationId xmlns:a16="http://schemas.microsoft.com/office/drawing/2014/main" id="{9C190A87-7063-8C3F-D1C7-4AF51EA4F2D1}"/>
              </a:ext>
            </a:extLst>
          </p:cNvPr>
          <p:cNvPicPr>
            <a:picLocks noChangeAspect="1"/>
          </p:cNvPicPr>
          <p:nvPr/>
        </p:nvPicPr>
        <p:blipFill>
          <a:blip r:embed="rId5"/>
          <a:stretch>
            <a:fillRect/>
          </a:stretch>
        </p:blipFill>
        <p:spPr>
          <a:xfrm>
            <a:off x="464276" y="1561602"/>
            <a:ext cx="11181659" cy="272723"/>
          </a:xfrm>
          <a:prstGeom prst="rect">
            <a:avLst/>
          </a:prstGeom>
        </p:spPr>
      </p:pic>
      <p:pic>
        <p:nvPicPr>
          <p:cNvPr id="9" name="Picture 8">
            <a:extLst>
              <a:ext uri="{FF2B5EF4-FFF2-40B4-BE49-F238E27FC236}">
                <a16:creationId xmlns:a16="http://schemas.microsoft.com/office/drawing/2014/main" id="{B973110D-CBF8-C818-D99A-26A8A14DACEF}"/>
              </a:ext>
            </a:extLst>
          </p:cNvPr>
          <p:cNvPicPr>
            <a:picLocks noChangeAspect="1"/>
          </p:cNvPicPr>
          <p:nvPr/>
        </p:nvPicPr>
        <p:blipFill rotWithShape="1">
          <a:blip r:embed="rId6"/>
          <a:srcRect b="3393"/>
          <a:stretch/>
        </p:blipFill>
        <p:spPr>
          <a:xfrm>
            <a:off x="-2530" y="1945139"/>
            <a:ext cx="4029099" cy="4312243"/>
          </a:xfrm>
          <a:prstGeom prst="rect">
            <a:avLst/>
          </a:prstGeom>
        </p:spPr>
      </p:pic>
    </p:spTree>
    <p:extLst>
      <p:ext uri="{BB962C8B-B14F-4D97-AF65-F5344CB8AC3E}">
        <p14:creationId xmlns:p14="http://schemas.microsoft.com/office/powerpoint/2010/main" val="17909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B217D19-4BD2-A129-FC4B-B01BD8327F98}"/>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4610E55C-2CFD-786F-E4C2-BA7E74A62E9B}"/>
              </a:ext>
            </a:extLst>
          </p:cNvPr>
          <p:cNvSpPr>
            <a:spLocks noGrp="1"/>
          </p:cNvSpPr>
          <p:nvPr>
            <p:ph type="title"/>
          </p:nvPr>
        </p:nvSpPr>
        <p:spPr>
          <a:xfrm>
            <a:off x="964023" y="879063"/>
            <a:ext cx="8765514" cy="610863"/>
          </a:xfrm>
        </p:spPr>
        <p:txBody>
          <a:bodyPr>
            <a:normAutofit fontScale="90000"/>
          </a:bodyPr>
          <a:lstStyle/>
          <a:p>
            <a:r>
              <a:rPr lang="en-US" dirty="0"/>
              <a:t>Weighted Average Coupon and FICO</a:t>
            </a:r>
          </a:p>
        </p:txBody>
      </p:sp>
      <p:sp>
        <p:nvSpPr>
          <p:cNvPr id="4" name="Footer Placeholder 3">
            <a:extLst>
              <a:ext uri="{FF2B5EF4-FFF2-40B4-BE49-F238E27FC236}">
                <a16:creationId xmlns:a16="http://schemas.microsoft.com/office/drawing/2014/main" id="{4A6C84F3-B428-9683-4B91-3F4DB6474AE3}"/>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888503CA-BB1C-28F3-5BD4-FDB3CAE777FB}"/>
              </a:ext>
            </a:extLst>
          </p:cNvPr>
          <p:cNvSpPr>
            <a:spLocks noGrp="1"/>
          </p:cNvSpPr>
          <p:nvPr>
            <p:ph type="sldNum" sz="quarter" idx="13"/>
          </p:nvPr>
        </p:nvSpPr>
        <p:spPr/>
        <p:txBody>
          <a:bodyPr/>
          <a:lstStyle/>
          <a:p>
            <a:fld id="{294A09A9-5501-47C1-A89A-A340965A2BE2}" type="slidenum">
              <a:rPr lang="en-US" smtClean="0"/>
              <a:pPr/>
              <a:t>16</a:t>
            </a:fld>
            <a:endParaRPr lang="en-US" dirty="0">
              <a:latin typeface="+mn-lt"/>
            </a:endParaRPr>
          </a:p>
        </p:txBody>
      </p:sp>
      <p:pic>
        <p:nvPicPr>
          <p:cNvPr id="7" name="Picture 6">
            <a:extLst>
              <a:ext uri="{FF2B5EF4-FFF2-40B4-BE49-F238E27FC236}">
                <a16:creationId xmlns:a16="http://schemas.microsoft.com/office/drawing/2014/main" id="{F8B16BF0-B315-3249-7905-1572C949120F}"/>
              </a:ext>
            </a:extLst>
          </p:cNvPr>
          <p:cNvPicPr>
            <a:picLocks noChangeAspect="1"/>
          </p:cNvPicPr>
          <p:nvPr/>
        </p:nvPicPr>
        <p:blipFill>
          <a:blip r:embed="rId3"/>
          <a:stretch>
            <a:fillRect/>
          </a:stretch>
        </p:blipFill>
        <p:spPr>
          <a:xfrm>
            <a:off x="766392" y="1697239"/>
            <a:ext cx="10725025" cy="4493776"/>
          </a:xfrm>
          <a:prstGeom prst="rect">
            <a:avLst/>
          </a:prstGeom>
        </p:spPr>
      </p:pic>
    </p:spTree>
    <p:extLst>
      <p:ext uri="{BB962C8B-B14F-4D97-AF65-F5344CB8AC3E}">
        <p14:creationId xmlns:p14="http://schemas.microsoft.com/office/powerpoint/2010/main" val="1994576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2FBC16-C552-2564-DECE-98DD57EADB3F}"/>
              </a:ext>
            </a:extLst>
          </p:cNvPr>
          <p:cNvSpPr>
            <a:spLocks noGrp="1"/>
          </p:cNvSpPr>
          <p:nvPr>
            <p:ph type="title"/>
          </p:nvPr>
        </p:nvSpPr>
        <p:spPr/>
        <p:txBody>
          <a:bodyPr>
            <a:normAutofit fontScale="90000"/>
          </a:bodyPr>
          <a:lstStyle/>
          <a:p>
            <a:r>
              <a:rPr lang="en-US" dirty="0"/>
              <a:t>Reinvestment Criteria</a:t>
            </a:r>
          </a:p>
        </p:txBody>
      </p:sp>
      <p:sp>
        <p:nvSpPr>
          <p:cNvPr id="4" name="Footer Placeholder 3">
            <a:extLst>
              <a:ext uri="{FF2B5EF4-FFF2-40B4-BE49-F238E27FC236}">
                <a16:creationId xmlns:a16="http://schemas.microsoft.com/office/drawing/2014/main" id="{C61BAEAA-6A59-FB8D-3E09-3022FA1D63F0}"/>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F9A309A0-808B-0190-F72F-99B1E65A6DB8}"/>
              </a:ext>
            </a:extLst>
          </p:cNvPr>
          <p:cNvSpPr>
            <a:spLocks noGrp="1"/>
          </p:cNvSpPr>
          <p:nvPr>
            <p:ph type="sldNum" sz="quarter" idx="13"/>
          </p:nvPr>
        </p:nvSpPr>
        <p:spPr/>
        <p:txBody>
          <a:bodyPr/>
          <a:lstStyle/>
          <a:p>
            <a:fld id="{294A09A9-5501-47C1-A89A-A340965A2BE2}" type="slidenum">
              <a:rPr lang="en-US" smtClean="0"/>
              <a:pPr/>
              <a:t>17</a:t>
            </a:fld>
            <a:endParaRPr lang="en-US" dirty="0">
              <a:latin typeface="+mn-lt"/>
            </a:endParaRPr>
          </a:p>
        </p:txBody>
      </p:sp>
      <p:pic>
        <p:nvPicPr>
          <p:cNvPr id="9" name="Picture 8">
            <a:extLst>
              <a:ext uri="{FF2B5EF4-FFF2-40B4-BE49-F238E27FC236}">
                <a16:creationId xmlns:a16="http://schemas.microsoft.com/office/drawing/2014/main" id="{C1584999-64F1-45C9-37EB-6CD48CA1D027}"/>
              </a:ext>
            </a:extLst>
          </p:cNvPr>
          <p:cNvPicPr>
            <a:picLocks noChangeAspect="1"/>
          </p:cNvPicPr>
          <p:nvPr/>
        </p:nvPicPr>
        <p:blipFill>
          <a:blip r:embed="rId2"/>
          <a:stretch>
            <a:fillRect/>
          </a:stretch>
        </p:blipFill>
        <p:spPr>
          <a:xfrm>
            <a:off x="1698879" y="1784305"/>
            <a:ext cx="8794242" cy="4107536"/>
          </a:xfrm>
          <a:prstGeom prst="rect">
            <a:avLst/>
          </a:prstGeom>
        </p:spPr>
      </p:pic>
    </p:spTree>
    <p:extLst>
      <p:ext uri="{BB962C8B-B14F-4D97-AF65-F5344CB8AC3E}">
        <p14:creationId xmlns:p14="http://schemas.microsoft.com/office/powerpoint/2010/main" val="2040362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631534-E3C1-E2AA-3077-0B9FF01D40EE}"/>
              </a:ext>
            </a:extLst>
          </p:cNvPr>
          <p:cNvSpPr>
            <a:spLocks noGrp="1"/>
          </p:cNvSpPr>
          <p:nvPr>
            <p:ph type="title"/>
          </p:nvPr>
        </p:nvSpPr>
        <p:spPr/>
        <p:txBody>
          <a:bodyPr>
            <a:normAutofit fontScale="90000"/>
          </a:bodyPr>
          <a:lstStyle/>
          <a:p>
            <a:r>
              <a:rPr lang="en-US" dirty="0"/>
              <a:t>Shifting Characteristics</a:t>
            </a:r>
          </a:p>
        </p:txBody>
      </p:sp>
      <p:sp>
        <p:nvSpPr>
          <p:cNvPr id="4" name="Footer Placeholder 3">
            <a:extLst>
              <a:ext uri="{FF2B5EF4-FFF2-40B4-BE49-F238E27FC236}">
                <a16:creationId xmlns:a16="http://schemas.microsoft.com/office/drawing/2014/main" id="{D878772D-6DC9-D82B-379D-9B855F2E5E5D}"/>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E644E58C-D168-B3D6-5025-3EC328BF6C2D}"/>
              </a:ext>
            </a:extLst>
          </p:cNvPr>
          <p:cNvSpPr>
            <a:spLocks noGrp="1"/>
          </p:cNvSpPr>
          <p:nvPr>
            <p:ph type="sldNum" sz="quarter" idx="13"/>
          </p:nvPr>
        </p:nvSpPr>
        <p:spPr/>
        <p:txBody>
          <a:bodyPr/>
          <a:lstStyle/>
          <a:p>
            <a:fld id="{294A09A9-5501-47C1-A89A-A340965A2BE2}" type="slidenum">
              <a:rPr lang="en-US" smtClean="0"/>
              <a:pPr/>
              <a:t>18</a:t>
            </a:fld>
            <a:endParaRPr lang="en-US" dirty="0">
              <a:latin typeface="+mn-lt"/>
            </a:endParaRPr>
          </a:p>
        </p:txBody>
      </p:sp>
      <p:pic>
        <p:nvPicPr>
          <p:cNvPr id="6" name="Picture 5">
            <a:extLst>
              <a:ext uri="{FF2B5EF4-FFF2-40B4-BE49-F238E27FC236}">
                <a16:creationId xmlns:a16="http://schemas.microsoft.com/office/drawing/2014/main" id="{6A67BD24-7AF2-FB30-DD4B-43273BF0F848}"/>
              </a:ext>
            </a:extLst>
          </p:cNvPr>
          <p:cNvPicPr>
            <a:picLocks noChangeAspect="1"/>
          </p:cNvPicPr>
          <p:nvPr/>
        </p:nvPicPr>
        <p:blipFill>
          <a:blip r:embed="rId2"/>
          <a:stretch>
            <a:fillRect/>
          </a:stretch>
        </p:blipFill>
        <p:spPr>
          <a:xfrm>
            <a:off x="1637913" y="2044011"/>
            <a:ext cx="8916173" cy="3734124"/>
          </a:xfrm>
          <a:prstGeom prst="rect">
            <a:avLst/>
          </a:prstGeom>
        </p:spPr>
      </p:pic>
    </p:spTree>
    <p:extLst>
      <p:ext uri="{BB962C8B-B14F-4D97-AF65-F5344CB8AC3E}">
        <p14:creationId xmlns:p14="http://schemas.microsoft.com/office/powerpoint/2010/main" val="3864937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BE9131C-9946-D420-6B4C-32E5438662EC}"/>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BB136A35-D961-8872-979A-9A0E453FD706}"/>
              </a:ext>
            </a:extLst>
          </p:cNvPr>
          <p:cNvSpPr>
            <a:spLocks noGrp="1"/>
          </p:cNvSpPr>
          <p:nvPr>
            <p:ph type="title"/>
          </p:nvPr>
        </p:nvSpPr>
        <p:spPr/>
        <p:txBody>
          <a:bodyPr/>
          <a:lstStyle/>
          <a:p>
            <a:r>
              <a:rPr lang="en-US" dirty="0"/>
              <a:t>Returns to date</a:t>
            </a:r>
          </a:p>
        </p:txBody>
      </p:sp>
      <p:sp>
        <p:nvSpPr>
          <p:cNvPr id="4" name="Footer Placeholder 3">
            <a:extLst>
              <a:ext uri="{FF2B5EF4-FFF2-40B4-BE49-F238E27FC236}">
                <a16:creationId xmlns:a16="http://schemas.microsoft.com/office/drawing/2014/main" id="{7F21769D-A162-9DB6-496C-7A2DE4033A22}"/>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AA661E57-61D7-15EE-665D-05F6893A31B9}"/>
              </a:ext>
            </a:extLst>
          </p:cNvPr>
          <p:cNvSpPr>
            <a:spLocks noGrp="1"/>
          </p:cNvSpPr>
          <p:nvPr>
            <p:ph type="sldNum" sz="quarter" idx="13"/>
          </p:nvPr>
        </p:nvSpPr>
        <p:spPr/>
        <p:txBody>
          <a:bodyPr/>
          <a:lstStyle/>
          <a:p>
            <a:fld id="{294A09A9-5501-47C1-A89A-A340965A2BE2}" type="slidenum">
              <a:rPr lang="en-US" smtClean="0"/>
              <a:pPr/>
              <a:t>19</a:t>
            </a:fld>
            <a:endParaRPr lang="en-US" dirty="0">
              <a:latin typeface="+mn-lt"/>
            </a:endParaRPr>
          </a:p>
        </p:txBody>
      </p:sp>
      <p:pic>
        <p:nvPicPr>
          <p:cNvPr id="8" name="Picture 7">
            <a:extLst>
              <a:ext uri="{FF2B5EF4-FFF2-40B4-BE49-F238E27FC236}">
                <a16:creationId xmlns:a16="http://schemas.microsoft.com/office/drawing/2014/main" id="{AED1F9D3-4788-3410-99AE-54F45795438F}"/>
              </a:ext>
            </a:extLst>
          </p:cNvPr>
          <p:cNvPicPr>
            <a:picLocks noChangeAspect="1"/>
          </p:cNvPicPr>
          <p:nvPr/>
        </p:nvPicPr>
        <p:blipFill>
          <a:blip r:embed="rId2"/>
          <a:stretch>
            <a:fillRect/>
          </a:stretch>
        </p:blipFill>
        <p:spPr>
          <a:xfrm>
            <a:off x="561473" y="1623813"/>
            <a:ext cx="11069053" cy="470840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DCB46BB-2E5E-55C9-8424-B29DB66E3EEC}"/>
                  </a:ext>
                </a:extLst>
              </p:cNvPr>
              <p:cNvSpPr txBox="1"/>
              <p:nvPr/>
            </p:nvSpPr>
            <p:spPr>
              <a:xfrm>
                <a:off x="8847218" y="3861903"/>
                <a:ext cx="3093552" cy="218790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𝐼𝑛𝑡𝑒𝑟𝑒𝑠𝑡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𝑃𝑎𝑦𝑚𝑒𝑛𝑡</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𝑟𝑎𝑡𝑒</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𝑏𝑒𝑔𝑖𝑛𝑛𝑖𝑛𝑔</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𝑏𝑎𝑙𝑎𝑛𝑐𝑒</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𝑑𝑎𝑦𝑠</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𝑖𝑛</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𝑎𝑐𝑐𝑟𝑢𝑎𝑙</m:t>
                          </m:r>
                          <m:r>
                            <a:rPr lang="en-US" i="1">
                              <a:solidFill>
                                <a:schemeClr val="bg1"/>
                              </a:solidFill>
                              <a:latin typeface="Cambria Math" panose="02040503050406030204" pitchFamily="18" charset="0"/>
                            </a:rPr>
                            <m:t> </m:t>
                          </m:r>
                          <m:r>
                            <a:rPr lang="en-US" i="1">
                              <a:solidFill>
                                <a:schemeClr val="bg1"/>
                              </a:solidFill>
                              <a:latin typeface="Cambria Math" panose="02040503050406030204" pitchFamily="18" charset="0"/>
                            </a:rPr>
                            <m:t>𝑝𝑒𝑟𝑖𝑜𝑑</m:t>
                          </m:r>
                        </m:num>
                        <m:den>
                          <m:r>
                            <a:rPr lang="en-US" b="0" i="1" smtClean="0">
                              <a:solidFill>
                                <a:schemeClr val="bg1"/>
                              </a:solidFill>
                              <a:latin typeface="Cambria Math" panose="02040503050406030204" pitchFamily="18" charset="0"/>
                            </a:rPr>
                            <m:t>360</m:t>
                          </m:r>
                        </m:den>
                      </m:f>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7DCB46BB-2E5E-55C9-8424-B29DB66E3EEC}"/>
                  </a:ext>
                </a:extLst>
              </p:cNvPr>
              <p:cNvSpPr txBox="1">
                <a:spLocks noRot="1" noChangeAspect="1" noMove="1" noResize="1" noEditPoints="1" noAdjustHandles="1" noChangeArrowheads="1" noChangeShapeType="1" noTextEdit="1"/>
              </p:cNvSpPr>
              <p:nvPr/>
            </p:nvSpPr>
            <p:spPr>
              <a:xfrm>
                <a:off x="8847218" y="3861903"/>
                <a:ext cx="3093552" cy="218790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8647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2" y="879063"/>
            <a:ext cx="9447303" cy="610863"/>
          </a:xfrm>
        </p:spPr>
        <p:txBody>
          <a:bodyPr>
            <a:normAutofit fontScale="90000"/>
          </a:bodyPr>
          <a:lstStyle/>
          <a:p>
            <a:r>
              <a:rPr lang="en-US" dirty="0"/>
              <a:t>Securitization and Structured Finance</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2</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b="0"/>
              <a:t>Data-Centric Consumer Loan Review</a:t>
            </a:r>
            <a:endParaRPr lang="en-US" b="0" dirty="0"/>
          </a:p>
        </p:txBody>
      </p:sp>
      <p:sp>
        <p:nvSpPr>
          <p:cNvPr id="10" name="TextBox 9">
            <a:extLst>
              <a:ext uri="{FF2B5EF4-FFF2-40B4-BE49-F238E27FC236}">
                <a16:creationId xmlns:a16="http://schemas.microsoft.com/office/drawing/2014/main" id="{FE724D83-DDD5-E789-4676-C8C216ED2FFF}"/>
              </a:ext>
            </a:extLst>
          </p:cNvPr>
          <p:cNvSpPr txBox="1"/>
          <p:nvPr/>
        </p:nvSpPr>
        <p:spPr>
          <a:xfrm>
            <a:off x="894347" y="1691047"/>
            <a:ext cx="10403305" cy="2185214"/>
          </a:xfrm>
          <a:prstGeom prst="rect">
            <a:avLst/>
          </a:prstGeom>
          <a:noFill/>
        </p:spPr>
        <p:txBody>
          <a:bodyPr wrap="square" rtlCol="0">
            <a:spAutoFit/>
          </a:bodyPr>
          <a:lstStyle/>
          <a:p>
            <a:r>
              <a:rPr lang="en-US" dirty="0">
                <a:solidFill>
                  <a:schemeClr val="bg1"/>
                </a:solidFill>
              </a:rPr>
              <a:t>Securitization is the process of taking an illiquid asset or group of assets and, through financial engineering, transforming it (or them) into an investable security.</a:t>
            </a:r>
          </a:p>
          <a:p>
            <a:r>
              <a:rPr lang="en-US" sz="1200" dirty="0">
                <a:solidFill>
                  <a:schemeClr val="bg1"/>
                </a:solidFill>
              </a:rPr>
              <a:t>Source: Investopedia</a:t>
            </a:r>
          </a:p>
          <a:p>
            <a:pPr marL="0" indent="0">
              <a:buNone/>
            </a:pPr>
            <a:endParaRPr lang="en-US" sz="1200" dirty="0">
              <a:solidFill>
                <a:schemeClr val="bg1"/>
              </a:solidFill>
            </a:endParaRPr>
          </a:p>
          <a:p>
            <a:pPr marL="0" indent="0">
              <a:buNone/>
            </a:pPr>
            <a:r>
              <a:rPr lang="en-US" dirty="0">
                <a:solidFill>
                  <a:schemeClr val="bg1"/>
                </a:solidFill>
              </a:rPr>
              <a:t>Securitization is the core of structured finance. It is the method by which those in structured finance create asset pools and ultimately form complex financial instruments that are useful to corporations and investors with special needs.</a:t>
            </a:r>
            <a:endParaRPr lang="en-US" sz="1200" dirty="0">
              <a:solidFill>
                <a:schemeClr val="bg1"/>
              </a:solidFill>
            </a:endParaRPr>
          </a:p>
          <a:p>
            <a:pPr marL="0" indent="0">
              <a:buNone/>
            </a:pPr>
            <a:r>
              <a:rPr lang="en-US" sz="1000" dirty="0">
                <a:solidFill>
                  <a:schemeClr val="bg1"/>
                </a:solidFill>
              </a:rPr>
              <a:t>Source: corporatefinanceinstitute.com</a:t>
            </a:r>
          </a:p>
          <a:p>
            <a:endParaRPr lang="en-US" sz="1200" dirty="0">
              <a:solidFill>
                <a:schemeClr val="bg1"/>
              </a:solidFill>
            </a:endParaRPr>
          </a:p>
        </p:txBody>
      </p:sp>
      <p:grpSp>
        <p:nvGrpSpPr>
          <p:cNvPr id="31" name="Group 30">
            <a:extLst>
              <a:ext uri="{FF2B5EF4-FFF2-40B4-BE49-F238E27FC236}">
                <a16:creationId xmlns:a16="http://schemas.microsoft.com/office/drawing/2014/main" id="{8C773C02-29E3-8EA0-11A9-3863C0143AE5}"/>
              </a:ext>
            </a:extLst>
          </p:cNvPr>
          <p:cNvGrpSpPr/>
          <p:nvPr/>
        </p:nvGrpSpPr>
        <p:grpSpPr>
          <a:xfrm>
            <a:off x="2943713" y="3688177"/>
            <a:ext cx="6278482" cy="2719137"/>
            <a:chOff x="1114925" y="2805867"/>
            <a:chExt cx="6278482" cy="2719137"/>
          </a:xfrm>
        </p:grpSpPr>
        <p:grpSp>
          <p:nvGrpSpPr>
            <p:cNvPr id="17" name="Group 16">
              <a:extLst>
                <a:ext uri="{FF2B5EF4-FFF2-40B4-BE49-F238E27FC236}">
                  <a16:creationId xmlns:a16="http://schemas.microsoft.com/office/drawing/2014/main" id="{41FC3940-1669-98FE-79BA-FF735FF0C89D}"/>
                </a:ext>
              </a:extLst>
            </p:cNvPr>
            <p:cNvGrpSpPr/>
            <p:nvPr/>
          </p:nvGrpSpPr>
          <p:grpSpPr>
            <a:xfrm>
              <a:off x="1114925" y="3312692"/>
              <a:ext cx="962528" cy="1705488"/>
              <a:chOff x="1114925" y="2959768"/>
              <a:chExt cx="962528" cy="1705488"/>
            </a:xfrm>
          </p:grpSpPr>
          <p:sp>
            <p:nvSpPr>
              <p:cNvPr id="12" name="TextBox 11">
                <a:extLst>
                  <a:ext uri="{FF2B5EF4-FFF2-40B4-BE49-F238E27FC236}">
                    <a16:creationId xmlns:a16="http://schemas.microsoft.com/office/drawing/2014/main" id="{8DC3973C-7B08-E026-4E65-6A783E23CC8B}"/>
                  </a:ext>
                </a:extLst>
              </p:cNvPr>
              <p:cNvSpPr txBox="1"/>
              <p:nvPr/>
            </p:nvSpPr>
            <p:spPr>
              <a:xfrm>
                <a:off x="1114926" y="2959768"/>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1</a:t>
                </a:r>
              </a:p>
            </p:txBody>
          </p:sp>
          <p:sp>
            <p:nvSpPr>
              <p:cNvPr id="13" name="TextBox 12">
                <a:extLst>
                  <a:ext uri="{FF2B5EF4-FFF2-40B4-BE49-F238E27FC236}">
                    <a16:creationId xmlns:a16="http://schemas.microsoft.com/office/drawing/2014/main" id="{3AD19C04-EA77-B3CF-673D-663D7C17259F}"/>
                  </a:ext>
                </a:extLst>
              </p:cNvPr>
              <p:cNvSpPr txBox="1"/>
              <p:nvPr/>
            </p:nvSpPr>
            <p:spPr>
              <a:xfrm>
                <a:off x="1114926" y="3343017"/>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2</a:t>
                </a:r>
              </a:p>
            </p:txBody>
          </p:sp>
          <p:sp>
            <p:nvSpPr>
              <p:cNvPr id="14" name="TextBox 13">
                <a:extLst>
                  <a:ext uri="{FF2B5EF4-FFF2-40B4-BE49-F238E27FC236}">
                    <a16:creationId xmlns:a16="http://schemas.microsoft.com/office/drawing/2014/main" id="{11449065-19C4-D415-2D8F-E40468B004DC}"/>
                  </a:ext>
                </a:extLst>
              </p:cNvPr>
              <p:cNvSpPr txBox="1"/>
              <p:nvPr/>
            </p:nvSpPr>
            <p:spPr>
              <a:xfrm>
                <a:off x="1114925" y="4375815"/>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n</a:t>
                </a:r>
              </a:p>
            </p:txBody>
          </p:sp>
          <p:sp>
            <p:nvSpPr>
              <p:cNvPr id="15" name="TextBox 14">
                <a:extLst>
                  <a:ext uri="{FF2B5EF4-FFF2-40B4-BE49-F238E27FC236}">
                    <a16:creationId xmlns:a16="http://schemas.microsoft.com/office/drawing/2014/main" id="{31763AFD-CE7F-ED7A-4CF1-8AC70A1D3325}"/>
                  </a:ext>
                </a:extLst>
              </p:cNvPr>
              <p:cNvSpPr txBox="1"/>
              <p:nvPr/>
            </p:nvSpPr>
            <p:spPr>
              <a:xfrm>
                <a:off x="1114925" y="3740152"/>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3</a:t>
                </a:r>
              </a:p>
            </p:txBody>
          </p:sp>
          <p:sp>
            <p:nvSpPr>
              <p:cNvPr id="16" name="TextBox 15">
                <a:extLst>
                  <a:ext uri="{FF2B5EF4-FFF2-40B4-BE49-F238E27FC236}">
                    <a16:creationId xmlns:a16="http://schemas.microsoft.com/office/drawing/2014/main" id="{B4AB45C2-BBD2-0150-2688-452B6785B193}"/>
                  </a:ext>
                </a:extLst>
              </p:cNvPr>
              <p:cNvSpPr txBox="1"/>
              <p:nvPr/>
            </p:nvSpPr>
            <p:spPr>
              <a:xfrm>
                <a:off x="1195137" y="3927984"/>
                <a:ext cx="882316" cy="369332"/>
              </a:xfrm>
              <a:prstGeom prst="rect">
                <a:avLst/>
              </a:prstGeom>
              <a:noFill/>
            </p:spPr>
            <p:txBody>
              <a:bodyPr wrap="square" rtlCol="0">
                <a:spAutoFit/>
              </a:bodyPr>
              <a:lstStyle/>
              <a:p>
                <a:r>
                  <a:rPr lang="en-US" dirty="0">
                    <a:solidFill>
                      <a:schemeClr val="bg1"/>
                    </a:solidFill>
                  </a:rPr>
                  <a:t>. . .</a:t>
                </a:r>
              </a:p>
            </p:txBody>
          </p:sp>
        </p:grpSp>
        <p:sp>
          <p:nvSpPr>
            <p:cNvPr id="18" name="Right Brace 17">
              <a:extLst>
                <a:ext uri="{FF2B5EF4-FFF2-40B4-BE49-F238E27FC236}">
                  <a16:creationId xmlns:a16="http://schemas.microsoft.com/office/drawing/2014/main" id="{9E4DFC06-0139-899F-6C5B-820FD42BA7AD}"/>
                </a:ext>
              </a:extLst>
            </p:cNvPr>
            <p:cNvSpPr/>
            <p:nvPr/>
          </p:nvSpPr>
          <p:spPr>
            <a:xfrm>
              <a:off x="2243455" y="3312692"/>
              <a:ext cx="435577" cy="17054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404D5F4-C4B5-1B3D-78A5-4F0F61A23A3C}"/>
                </a:ext>
              </a:extLst>
            </p:cNvPr>
            <p:cNvSpPr txBox="1"/>
            <p:nvPr/>
          </p:nvSpPr>
          <p:spPr>
            <a:xfrm>
              <a:off x="3126205" y="3513033"/>
              <a:ext cx="1147011" cy="1304806"/>
            </a:xfrm>
            <a:prstGeom prst="round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dirty="0">
                  <a:solidFill>
                    <a:schemeClr val="bg1"/>
                  </a:solidFill>
                </a:rPr>
                <a:t>Special</a:t>
              </a:r>
            </a:p>
            <a:p>
              <a:pPr algn="ctr"/>
              <a:r>
                <a:rPr lang="en-US" dirty="0">
                  <a:solidFill>
                    <a:schemeClr val="bg1"/>
                  </a:solidFill>
                </a:rPr>
                <a:t>Purpose</a:t>
              </a:r>
            </a:p>
            <a:p>
              <a:pPr algn="ctr"/>
              <a:r>
                <a:rPr lang="en-US" dirty="0">
                  <a:solidFill>
                    <a:schemeClr val="bg1"/>
                  </a:solidFill>
                </a:rPr>
                <a:t>Vehicle</a:t>
              </a:r>
            </a:p>
            <a:p>
              <a:pPr algn="ctr"/>
              <a:r>
                <a:rPr lang="en-US" dirty="0">
                  <a:solidFill>
                    <a:schemeClr val="bg1"/>
                  </a:solidFill>
                </a:rPr>
                <a:t>(SPV)</a:t>
              </a:r>
            </a:p>
          </p:txBody>
        </p:sp>
        <p:grpSp>
          <p:nvGrpSpPr>
            <p:cNvPr id="28" name="Group 27">
              <a:extLst>
                <a:ext uri="{FF2B5EF4-FFF2-40B4-BE49-F238E27FC236}">
                  <a16:creationId xmlns:a16="http://schemas.microsoft.com/office/drawing/2014/main" id="{18C095E8-F935-8956-F33E-F8D56C814C57}"/>
                </a:ext>
              </a:extLst>
            </p:cNvPr>
            <p:cNvGrpSpPr/>
            <p:nvPr/>
          </p:nvGrpSpPr>
          <p:grpSpPr>
            <a:xfrm>
              <a:off x="5570621" y="2805867"/>
              <a:ext cx="1822786" cy="2719137"/>
              <a:chOff x="6096000" y="2590800"/>
              <a:chExt cx="1822786" cy="2719137"/>
            </a:xfrm>
          </p:grpSpPr>
          <p:grpSp>
            <p:nvGrpSpPr>
              <p:cNvPr id="26" name="Group 25">
                <a:extLst>
                  <a:ext uri="{FF2B5EF4-FFF2-40B4-BE49-F238E27FC236}">
                    <a16:creationId xmlns:a16="http://schemas.microsoft.com/office/drawing/2014/main" id="{00812F6B-B094-A75D-F027-395B0FAD2FBC}"/>
                  </a:ext>
                </a:extLst>
              </p:cNvPr>
              <p:cNvGrpSpPr/>
              <p:nvPr/>
            </p:nvGrpSpPr>
            <p:grpSpPr>
              <a:xfrm>
                <a:off x="6489032" y="2883763"/>
                <a:ext cx="1050757" cy="2031219"/>
                <a:chOff x="6489032" y="2883763"/>
                <a:chExt cx="1050757" cy="2031219"/>
              </a:xfrm>
            </p:grpSpPr>
            <p:sp>
              <p:nvSpPr>
                <p:cNvPr id="20" name="TextBox 19">
                  <a:extLst>
                    <a:ext uri="{FF2B5EF4-FFF2-40B4-BE49-F238E27FC236}">
                      <a16:creationId xmlns:a16="http://schemas.microsoft.com/office/drawing/2014/main" id="{7E85DD15-4F6F-0B3B-4F2F-DACD27DD7E93}"/>
                    </a:ext>
                  </a:extLst>
                </p:cNvPr>
                <p:cNvSpPr txBox="1"/>
                <p:nvPr/>
              </p:nvSpPr>
              <p:spPr>
                <a:xfrm>
                  <a:off x="6489032" y="2883763"/>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A</a:t>
                  </a:r>
                </a:p>
              </p:txBody>
            </p:sp>
            <p:sp>
              <p:nvSpPr>
                <p:cNvPr id="21" name="TextBox 20">
                  <a:extLst>
                    <a:ext uri="{FF2B5EF4-FFF2-40B4-BE49-F238E27FC236}">
                      <a16:creationId xmlns:a16="http://schemas.microsoft.com/office/drawing/2014/main" id="{B240202B-5EE5-034C-B9F5-8EA12A660F69}"/>
                    </a:ext>
                  </a:extLst>
                </p:cNvPr>
                <p:cNvSpPr txBox="1"/>
                <p:nvPr/>
              </p:nvSpPr>
              <p:spPr>
                <a:xfrm>
                  <a:off x="6489032" y="3320968"/>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B</a:t>
                  </a:r>
                </a:p>
              </p:txBody>
            </p:sp>
            <p:sp>
              <p:nvSpPr>
                <p:cNvPr id="22" name="TextBox 21">
                  <a:extLst>
                    <a:ext uri="{FF2B5EF4-FFF2-40B4-BE49-F238E27FC236}">
                      <a16:creationId xmlns:a16="http://schemas.microsoft.com/office/drawing/2014/main" id="{7CC7FFEE-1320-F73C-3672-B9CF4925180E}"/>
                    </a:ext>
                  </a:extLst>
                </p:cNvPr>
                <p:cNvSpPr txBox="1"/>
                <p:nvPr/>
              </p:nvSpPr>
              <p:spPr>
                <a:xfrm>
                  <a:off x="6489032" y="3758173"/>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C</a:t>
                  </a:r>
                </a:p>
              </p:txBody>
            </p:sp>
            <p:sp>
              <p:nvSpPr>
                <p:cNvPr id="23" name="TextBox 22">
                  <a:extLst>
                    <a:ext uri="{FF2B5EF4-FFF2-40B4-BE49-F238E27FC236}">
                      <a16:creationId xmlns:a16="http://schemas.microsoft.com/office/drawing/2014/main" id="{606DFD4B-015A-A721-917D-39475DFB62FF}"/>
                    </a:ext>
                  </a:extLst>
                </p:cNvPr>
                <p:cNvSpPr txBox="1"/>
                <p:nvPr/>
              </p:nvSpPr>
              <p:spPr>
                <a:xfrm>
                  <a:off x="6489032" y="4191857"/>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D</a:t>
                  </a:r>
                </a:p>
              </p:txBody>
            </p:sp>
            <p:sp>
              <p:nvSpPr>
                <p:cNvPr id="25" name="TextBox 24">
                  <a:extLst>
                    <a:ext uri="{FF2B5EF4-FFF2-40B4-BE49-F238E27FC236}">
                      <a16:creationId xmlns:a16="http://schemas.microsoft.com/office/drawing/2014/main" id="{21FDECEF-2056-E5D0-FC42-0435EF414A0B}"/>
                    </a:ext>
                  </a:extLst>
                </p:cNvPr>
                <p:cNvSpPr txBox="1"/>
                <p:nvPr/>
              </p:nvSpPr>
              <p:spPr>
                <a:xfrm>
                  <a:off x="6489032" y="4625541"/>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E</a:t>
                  </a:r>
                </a:p>
              </p:txBody>
            </p:sp>
          </p:grpSp>
          <p:sp>
            <p:nvSpPr>
              <p:cNvPr id="27" name="Rectangle: Rounded Corners 26">
                <a:extLst>
                  <a:ext uri="{FF2B5EF4-FFF2-40B4-BE49-F238E27FC236}">
                    <a16:creationId xmlns:a16="http://schemas.microsoft.com/office/drawing/2014/main" id="{B8E2FF44-61A8-B2FD-E9F3-220B27828794}"/>
                  </a:ext>
                </a:extLst>
              </p:cNvPr>
              <p:cNvSpPr/>
              <p:nvPr/>
            </p:nvSpPr>
            <p:spPr>
              <a:xfrm>
                <a:off x="6096000" y="2590800"/>
                <a:ext cx="1822786" cy="27191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Brace 29">
              <a:extLst>
                <a:ext uri="{FF2B5EF4-FFF2-40B4-BE49-F238E27FC236}">
                  <a16:creationId xmlns:a16="http://schemas.microsoft.com/office/drawing/2014/main" id="{D9D268D6-EF0D-37B1-7F79-FAFF3A4164A9}"/>
                </a:ext>
              </a:extLst>
            </p:cNvPr>
            <p:cNvSpPr/>
            <p:nvPr/>
          </p:nvSpPr>
          <p:spPr>
            <a:xfrm>
              <a:off x="4572002" y="3513033"/>
              <a:ext cx="435577" cy="13048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21537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A99050-F82F-CCCE-7B61-007E6F7631F2}"/>
              </a:ext>
            </a:extLst>
          </p:cNvPr>
          <p:cNvSpPr>
            <a:spLocks noGrp="1"/>
          </p:cNvSpPr>
          <p:nvPr>
            <p:ph type="body" sz="quarter" idx="11"/>
          </p:nvPr>
        </p:nvSpPr>
        <p:spPr/>
        <p:txBody>
          <a:bodyPr/>
          <a:lstStyle/>
          <a:p>
            <a:endParaRPr lang="en-US"/>
          </a:p>
        </p:txBody>
      </p:sp>
      <p:sp>
        <p:nvSpPr>
          <p:cNvPr id="3" name="Subtitle 2">
            <a:extLst>
              <a:ext uri="{FF2B5EF4-FFF2-40B4-BE49-F238E27FC236}">
                <a16:creationId xmlns:a16="http://schemas.microsoft.com/office/drawing/2014/main" id="{CDB7C10F-2B4D-9D42-DE05-15853DCC809C}"/>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DE9CE4CA-2EB1-934D-812A-BDF468F8F83F}"/>
              </a:ext>
            </a:extLst>
          </p:cNvPr>
          <p:cNvSpPr>
            <a:spLocks noGrp="1"/>
          </p:cNvSpPr>
          <p:nvPr>
            <p:ph type="title"/>
          </p:nvPr>
        </p:nvSpPr>
        <p:spPr/>
        <p:txBody>
          <a:bodyPr>
            <a:normAutofit fontScale="90000"/>
          </a:bodyPr>
          <a:lstStyle/>
          <a:p>
            <a:r>
              <a:rPr lang="en-US" dirty="0"/>
              <a:t>Future Considerations</a:t>
            </a:r>
          </a:p>
        </p:txBody>
      </p:sp>
      <p:sp>
        <p:nvSpPr>
          <p:cNvPr id="5" name="Picture Placeholder 4">
            <a:extLst>
              <a:ext uri="{FF2B5EF4-FFF2-40B4-BE49-F238E27FC236}">
                <a16:creationId xmlns:a16="http://schemas.microsoft.com/office/drawing/2014/main" id="{384ADE3B-F4C6-EB5A-0182-CC23354C94AF}"/>
              </a:ext>
            </a:extLst>
          </p:cNvPr>
          <p:cNvSpPr>
            <a:spLocks noGrp="1"/>
          </p:cNvSpPr>
          <p:nvPr>
            <p:ph type="pic" sz="quarter" idx="13"/>
          </p:nvPr>
        </p:nvSpPr>
        <p:spPr/>
        <p:txBody>
          <a:bodyPr>
            <a:normAutofit fontScale="92500" lnSpcReduction="10000"/>
          </a:bodyPr>
          <a:lstStyle/>
          <a:p>
            <a:r>
              <a:rPr lang="en-US" dirty="0"/>
              <a:t>Make the code more dynamic</a:t>
            </a:r>
          </a:p>
          <a:p>
            <a:pPr lvl="1"/>
            <a:r>
              <a:rPr lang="en-US" dirty="0"/>
              <a:t>Next step would to be have it work for any </a:t>
            </a:r>
            <a:r>
              <a:rPr lang="en-US" dirty="0" err="1"/>
              <a:t>OneMain</a:t>
            </a:r>
            <a:r>
              <a:rPr lang="en-US" dirty="0"/>
              <a:t> deal</a:t>
            </a:r>
          </a:p>
          <a:p>
            <a:pPr lvl="1"/>
            <a:r>
              <a:rPr lang="en-US" dirty="0"/>
              <a:t>Because there isn’t reporting standardization across issuers and trustees, it would be very difficult to create a universal script. However, much of this data is available from data sources like Bloomberg. With access to already clean data, it would be much easier to compare across issuers and asset classes.</a:t>
            </a:r>
          </a:p>
          <a:p>
            <a:r>
              <a:rPr lang="en-US" dirty="0"/>
              <a:t>With loan level data, more insight can be gleaned into how certain loan characteristics correlate with performance (i.e. do lower FICOs really lead to higher defaults)</a:t>
            </a:r>
          </a:p>
          <a:p>
            <a:pPr lvl="1"/>
            <a:r>
              <a:rPr lang="en-US" dirty="0"/>
              <a:t>There are additional performance metrics that can be calculated with loan level data (i.e. roll rate, which is the percent of borrowers that move from one delinquency bucket to the next)</a:t>
            </a:r>
          </a:p>
          <a:p>
            <a:endParaRPr lang="en-US" dirty="0"/>
          </a:p>
        </p:txBody>
      </p:sp>
    </p:spTree>
    <p:extLst>
      <p:ext uri="{BB962C8B-B14F-4D97-AF65-F5344CB8AC3E}">
        <p14:creationId xmlns:p14="http://schemas.microsoft.com/office/powerpoint/2010/main" val="64792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578DDC-CD42-6D5A-A74A-EE699CF29ABF}"/>
              </a:ext>
            </a:extLst>
          </p:cNvPr>
          <p:cNvSpPr>
            <a:spLocks noGrp="1"/>
          </p:cNvSpPr>
          <p:nvPr>
            <p:ph type="chart" sz="quarter" idx="10"/>
          </p:nvPr>
        </p:nvSpPr>
        <p:spPr>
          <a:xfrm>
            <a:off x="952500" y="1939108"/>
            <a:ext cx="3964405" cy="507313"/>
          </a:xfrm>
        </p:spPr>
        <p:txBody>
          <a:bodyPr/>
          <a:lstStyle/>
          <a:p>
            <a:pPr marL="0" indent="0">
              <a:buNone/>
            </a:pPr>
            <a:r>
              <a:rPr lang="en-US" dirty="0">
                <a:solidFill>
                  <a:schemeClr val="bg1"/>
                </a:solidFill>
              </a:rPr>
              <a:t>Toyota (prime auto loans)</a:t>
            </a:r>
          </a:p>
          <a:p>
            <a:pPr marL="0" indent="0">
              <a:buNone/>
            </a:pPr>
            <a:endParaRPr lang="en-US" dirty="0">
              <a:solidFill>
                <a:schemeClr val="bg1"/>
              </a:solidFill>
            </a:endParaRPr>
          </a:p>
        </p:txBody>
      </p:sp>
      <p:sp>
        <p:nvSpPr>
          <p:cNvPr id="3" name="Title 2">
            <a:extLst>
              <a:ext uri="{FF2B5EF4-FFF2-40B4-BE49-F238E27FC236}">
                <a16:creationId xmlns:a16="http://schemas.microsoft.com/office/drawing/2014/main" id="{2CFC905B-8145-6DF3-5F49-BFC73F0D5A31}"/>
              </a:ext>
            </a:extLst>
          </p:cNvPr>
          <p:cNvSpPr>
            <a:spLocks noGrp="1"/>
          </p:cNvSpPr>
          <p:nvPr>
            <p:ph type="title"/>
          </p:nvPr>
        </p:nvSpPr>
        <p:spPr/>
        <p:txBody>
          <a:bodyPr/>
          <a:lstStyle/>
          <a:p>
            <a:r>
              <a:rPr lang="en-US" dirty="0"/>
              <a:t>Risk vs Return</a:t>
            </a:r>
          </a:p>
        </p:txBody>
      </p:sp>
      <p:sp>
        <p:nvSpPr>
          <p:cNvPr id="4" name="Footer Placeholder 3">
            <a:extLst>
              <a:ext uri="{FF2B5EF4-FFF2-40B4-BE49-F238E27FC236}">
                <a16:creationId xmlns:a16="http://schemas.microsoft.com/office/drawing/2014/main" id="{345B17FD-05CB-046B-494F-11CAD1AE4489}"/>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B5412D3D-06E5-A277-82C1-FAB08E8CC8D0}"/>
              </a:ext>
            </a:extLst>
          </p:cNvPr>
          <p:cNvSpPr>
            <a:spLocks noGrp="1"/>
          </p:cNvSpPr>
          <p:nvPr>
            <p:ph type="sldNum" sz="quarter" idx="13"/>
          </p:nvPr>
        </p:nvSpPr>
        <p:spPr/>
        <p:txBody>
          <a:bodyPr/>
          <a:lstStyle/>
          <a:p>
            <a:fld id="{294A09A9-5501-47C1-A89A-A340965A2BE2}" type="slidenum">
              <a:rPr lang="en-US" smtClean="0"/>
              <a:pPr/>
              <a:t>3</a:t>
            </a:fld>
            <a:endParaRPr lang="en-US" dirty="0">
              <a:latin typeface="+mn-lt"/>
            </a:endParaRPr>
          </a:p>
        </p:txBody>
      </p:sp>
      <p:grpSp>
        <p:nvGrpSpPr>
          <p:cNvPr id="10" name="Group 9">
            <a:extLst>
              <a:ext uri="{FF2B5EF4-FFF2-40B4-BE49-F238E27FC236}">
                <a16:creationId xmlns:a16="http://schemas.microsoft.com/office/drawing/2014/main" id="{AA6BD7D1-7360-DC17-9511-B0ED21E919DA}"/>
              </a:ext>
            </a:extLst>
          </p:cNvPr>
          <p:cNvGrpSpPr/>
          <p:nvPr/>
        </p:nvGrpSpPr>
        <p:grpSpPr>
          <a:xfrm>
            <a:off x="357304" y="2681701"/>
            <a:ext cx="5016437" cy="2339543"/>
            <a:chOff x="886690" y="2681701"/>
            <a:chExt cx="5016437" cy="2339543"/>
          </a:xfrm>
        </p:grpSpPr>
        <p:pic>
          <p:nvPicPr>
            <p:cNvPr id="7" name="Picture 6">
              <a:extLst>
                <a:ext uri="{FF2B5EF4-FFF2-40B4-BE49-F238E27FC236}">
                  <a16:creationId xmlns:a16="http://schemas.microsoft.com/office/drawing/2014/main" id="{DE69421A-6501-8A1B-4732-58A4AC59E91B}"/>
                </a:ext>
              </a:extLst>
            </p:cNvPr>
            <p:cNvPicPr>
              <a:picLocks noChangeAspect="1"/>
            </p:cNvPicPr>
            <p:nvPr/>
          </p:nvPicPr>
          <p:blipFill>
            <a:blip r:embed="rId3"/>
            <a:stretch>
              <a:fillRect/>
            </a:stretch>
          </p:blipFill>
          <p:spPr>
            <a:xfrm>
              <a:off x="886690" y="2681701"/>
              <a:ext cx="2598645" cy="2339543"/>
            </a:xfrm>
            <a:prstGeom prst="rect">
              <a:avLst/>
            </a:prstGeom>
          </p:spPr>
        </p:pic>
        <p:pic>
          <p:nvPicPr>
            <p:cNvPr id="9" name="Picture 8">
              <a:extLst>
                <a:ext uri="{FF2B5EF4-FFF2-40B4-BE49-F238E27FC236}">
                  <a16:creationId xmlns:a16="http://schemas.microsoft.com/office/drawing/2014/main" id="{FD63A5DD-A825-58BD-E7BA-26D26F212BDC}"/>
                </a:ext>
              </a:extLst>
            </p:cNvPr>
            <p:cNvPicPr>
              <a:picLocks noChangeAspect="1"/>
            </p:cNvPicPr>
            <p:nvPr/>
          </p:nvPicPr>
          <p:blipFill>
            <a:blip r:embed="rId4"/>
            <a:stretch>
              <a:fillRect/>
            </a:stretch>
          </p:blipFill>
          <p:spPr>
            <a:xfrm>
              <a:off x="3494998" y="2705764"/>
              <a:ext cx="2408129" cy="2270957"/>
            </a:xfrm>
            <a:prstGeom prst="rect">
              <a:avLst/>
            </a:prstGeom>
          </p:spPr>
        </p:pic>
      </p:grpSp>
      <p:grpSp>
        <p:nvGrpSpPr>
          <p:cNvPr id="17" name="Group 16">
            <a:extLst>
              <a:ext uri="{FF2B5EF4-FFF2-40B4-BE49-F238E27FC236}">
                <a16:creationId xmlns:a16="http://schemas.microsoft.com/office/drawing/2014/main" id="{8B8CAEE4-9C24-07A7-EC00-DB0518FA7F67}"/>
              </a:ext>
            </a:extLst>
          </p:cNvPr>
          <p:cNvGrpSpPr/>
          <p:nvPr/>
        </p:nvGrpSpPr>
        <p:grpSpPr>
          <a:xfrm>
            <a:off x="6448555" y="2697743"/>
            <a:ext cx="5113463" cy="2637149"/>
            <a:chOff x="6079589" y="2705764"/>
            <a:chExt cx="5113463" cy="2637149"/>
          </a:xfrm>
        </p:grpSpPr>
        <p:pic>
          <p:nvPicPr>
            <p:cNvPr id="12" name="Picture 11">
              <a:extLst>
                <a:ext uri="{FF2B5EF4-FFF2-40B4-BE49-F238E27FC236}">
                  <a16:creationId xmlns:a16="http://schemas.microsoft.com/office/drawing/2014/main" id="{6FA03A47-8E37-E966-E6A3-06225051318D}"/>
                </a:ext>
              </a:extLst>
            </p:cNvPr>
            <p:cNvPicPr>
              <a:picLocks noChangeAspect="1"/>
            </p:cNvPicPr>
            <p:nvPr/>
          </p:nvPicPr>
          <p:blipFill>
            <a:blip r:embed="rId5"/>
            <a:stretch>
              <a:fillRect/>
            </a:stretch>
          </p:blipFill>
          <p:spPr>
            <a:xfrm>
              <a:off x="6079589" y="2705764"/>
              <a:ext cx="2507197" cy="2621507"/>
            </a:xfrm>
            <a:prstGeom prst="rect">
              <a:avLst/>
            </a:prstGeom>
          </p:spPr>
        </p:pic>
        <p:pic>
          <p:nvPicPr>
            <p:cNvPr id="16" name="Picture 15">
              <a:extLst>
                <a:ext uri="{FF2B5EF4-FFF2-40B4-BE49-F238E27FC236}">
                  <a16:creationId xmlns:a16="http://schemas.microsoft.com/office/drawing/2014/main" id="{33DB5C2F-0C5C-8D3C-776A-10F04A3104B3}"/>
                </a:ext>
              </a:extLst>
            </p:cNvPr>
            <p:cNvPicPr>
              <a:picLocks noChangeAspect="1"/>
            </p:cNvPicPr>
            <p:nvPr/>
          </p:nvPicPr>
          <p:blipFill>
            <a:blip r:embed="rId6"/>
            <a:stretch>
              <a:fillRect/>
            </a:stretch>
          </p:blipFill>
          <p:spPr>
            <a:xfrm>
              <a:off x="8586786" y="2713785"/>
              <a:ext cx="2606266" cy="2629128"/>
            </a:xfrm>
            <a:prstGeom prst="rect">
              <a:avLst/>
            </a:prstGeom>
          </p:spPr>
        </p:pic>
      </p:grpSp>
      <p:sp>
        <p:nvSpPr>
          <p:cNvPr id="18" name="Chart Placeholder 1">
            <a:extLst>
              <a:ext uri="{FF2B5EF4-FFF2-40B4-BE49-F238E27FC236}">
                <a16:creationId xmlns:a16="http://schemas.microsoft.com/office/drawing/2014/main" id="{2E82B78C-7936-938B-3C10-7511E593FD96}"/>
              </a:ext>
            </a:extLst>
          </p:cNvPr>
          <p:cNvSpPr txBox="1">
            <a:spLocks/>
          </p:cNvSpPr>
          <p:nvPr/>
        </p:nvSpPr>
        <p:spPr>
          <a:xfrm>
            <a:off x="6973549" y="1932763"/>
            <a:ext cx="3964405" cy="5073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Exeter (non-prime auto loans)</a:t>
            </a:r>
          </a:p>
          <a:p>
            <a:pPr marL="0" indent="0">
              <a:buFont typeface="Arial" panose="020B0604020202020204" pitchFamily="34" charset="0"/>
              <a:buNone/>
            </a:pPr>
            <a:endParaRPr lang="en-US" dirty="0">
              <a:solidFill>
                <a:schemeClr val="bg1"/>
              </a:solidFill>
            </a:endParaRPr>
          </a:p>
        </p:txBody>
      </p:sp>
      <p:sp>
        <p:nvSpPr>
          <p:cNvPr id="19" name="TextBox 18">
            <a:extLst>
              <a:ext uri="{FF2B5EF4-FFF2-40B4-BE49-F238E27FC236}">
                <a16:creationId xmlns:a16="http://schemas.microsoft.com/office/drawing/2014/main" id="{5026AF13-2E88-635A-4CF9-A9F34AB2DD50}"/>
              </a:ext>
            </a:extLst>
          </p:cNvPr>
          <p:cNvSpPr txBox="1"/>
          <p:nvPr/>
        </p:nvSpPr>
        <p:spPr>
          <a:xfrm>
            <a:off x="964023" y="5635860"/>
            <a:ext cx="4483769" cy="369332"/>
          </a:xfrm>
          <a:prstGeom prst="rect">
            <a:avLst/>
          </a:prstGeom>
          <a:noFill/>
        </p:spPr>
        <p:txBody>
          <a:bodyPr wrap="square" rtlCol="0">
            <a:spAutoFit/>
          </a:bodyPr>
          <a:lstStyle/>
          <a:p>
            <a:r>
              <a:rPr lang="en-US" dirty="0">
                <a:solidFill>
                  <a:schemeClr val="bg1"/>
                </a:solidFill>
              </a:rPr>
              <a:t>Source: </a:t>
            </a:r>
            <a:r>
              <a:rPr lang="en-US" dirty="0" err="1">
                <a:solidFill>
                  <a:schemeClr val="bg1"/>
                </a:solidFill>
              </a:rPr>
              <a:t>Finsight</a:t>
            </a:r>
            <a:endParaRPr lang="en-US" dirty="0">
              <a:solidFill>
                <a:schemeClr val="bg1"/>
              </a:solidFill>
            </a:endParaRPr>
          </a:p>
        </p:txBody>
      </p:sp>
      <p:pic>
        <p:nvPicPr>
          <p:cNvPr id="6" name="Picture 5">
            <a:extLst>
              <a:ext uri="{FF2B5EF4-FFF2-40B4-BE49-F238E27FC236}">
                <a16:creationId xmlns:a16="http://schemas.microsoft.com/office/drawing/2014/main" id="{F42D8320-5B6C-C94C-92D9-2A974A2113F0}"/>
              </a:ext>
            </a:extLst>
          </p:cNvPr>
          <p:cNvPicPr>
            <a:picLocks noChangeAspect="1"/>
          </p:cNvPicPr>
          <p:nvPr/>
        </p:nvPicPr>
        <p:blipFill>
          <a:blip r:embed="rId7"/>
          <a:stretch>
            <a:fillRect/>
          </a:stretch>
        </p:blipFill>
        <p:spPr>
          <a:xfrm>
            <a:off x="10030566" y="2657638"/>
            <a:ext cx="1501270" cy="2766300"/>
          </a:xfrm>
          <a:prstGeom prst="rect">
            <a:avLst/>
          </a:prstGeom>
        </p:spPr>
      </p:pic>
      <p:pic>
        <p:nvPicPr>
          <p:cNvPr id="8" name="Picture 7">
            <a:extLst>
              <a:ext uri="{FF2B5EF4-FFF2-40B4-BE49-F238E27FC236}">
                <a16:creationId xmlns:a16="http://schemas.microsoft.com/office/drawing/2014/main" id="{6A77DA89-383F-639E-FFD0-26A9D6473A3A}"/>
              </a:ext>
            </a:extLst>
          </p:cNvPr>
          <p:cNvPicPr>
            <a:picLocks noChangeAspect="1"/>
          </p:cNvPicPr>
          <p:nvPr/>
        </p:nvPicPr>
        <p:blipFill>
          <a:blip r:embed="rId8"/>
          <a:stretch>
            <a:fillRect/>
          </a:stretch>
        </p:blipFill>
        <p:spPr>
          <a:xfrm>
            <a:off x="3977274" y="2713785"/>
            <a:ext cx="1447925" cy="2354784"/>
          </a:xfrm>
          <a:prstGeom prst="rect">
            <a:avLst/>
          </a:prstGeom>
        </p:spPr>
      </p:pic>
      <p:pic>
        <p:nvPicPr>
          <p:cNvPr id="15" name="Picture 14">
            <a:extLst>
              <a:ext uri="{FF2B5EF4-FFF2-40B4-BE49-F238E27FC236}">
                <a16:creationId xmlns:a16="http://schemas.microsoft.com/office/drawing/2014/main" id="{93991176-796A-8B73-50F7-94DC2164E2EB}"/>
              </a:ext>
            </a:extLst>
          </p:cNvPr>
          <p:cNvPicPr>
            <a:picLocks noChangeAspect="1"/>
          </p:cNvPicPr>
          <p:nvPr/>
        </p:nvPicPr>
        <p:blipFill rotWithShape="1">
          <a:blip r:embed="rId9"/>
          <a:srcRect l="9887"/>
          <a:stretch/>
        </p:blipFill>
        <p:spPr>
          <a:xfrm>
            <a:off x="2887847" y="2689722"/>
            <a:ext cx="817199" cy="2400508"/>
          </a:xfrm>
          <a:prstGeom prst="rect">
            <a:avLst/>
          </a:prstGeom>
        </p:spPr>
      </p:pic>
      <p:pic>
        <p:nvPicPr>
          <p:cNvPr id="21" name="Picture 20">
            <a:extLst>
              <a:ext uri="{FF2B5EF4-FFF2-40B4-BE49-F238E27FC236}">
                <a16:creationId xmlns:a16="http://schemas.microsoft.com/office/drawing/2014/main" id="{2BEEC4EB-BDD8-0C3B-7615-51D14BF7B99C}"/>
              </a:ext>
            </a:extLst>
          </p:cNvPr>
          <p:cNvPicPr>
            <a:picLocks noChangeAspect="1"/>
          </p:cNvPicPr>
          <p:nvPr/>
        </p:nvPicPr>
        <p:blipFill>
          <a:blip r:embed="rId10"/>
          <a:stretch>
            <a:fillRect/>
          </a:stretch>
        </p:blipFill>
        <p:spPr>
          <a:xfrm>
            <a:off x="8955751" y="2684370"/>
            <a:ext cx="807790" cy="2789162"/>
          </a:xfrm>
          <a:prstGeom prst="rect">
            <a:avLst/>
          </a:prstGeom>
        </p:spPr>
      </p:pic>
    </p:spTree>
    <p:extLst>
      <p:ext uri="{BB962C8B-B14F-4D97-AF65-F5344CB8AC3E}">
        <p14:creationId xmlns:p14="http://schemas.microsoft.com/office/powerpoint/2010/main" val="1598315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85CC4DD1-4C7D-9E5A-7DA5-57CBD19C64FF}"/>
              </a:ext>
            </a:extLst>
          </p:cNvPr>
          <p:cNvSpPr>
            <a:spLocks noGrp="1"/>
          </p:cNvSpPr>
          <p:nvPr>
            <p:ph type="chart" sz="quarter" idx="10"/>
          </p:nvPr>
        </p:nvSpPr>
        <p:spPr/>
        <p:txBody>
          <a:bodyPr/>
          <a:lstStyle/>
          <a:p>
            <a:r>
              <a:rPr lang="en-US" dirty="0">
                <a:solidFill>
                  <a:schemeClr val="bg1"/>
                </a:solidFill>
              </a:rPr>
              <a:t>Past 12 months</a:t>
            </a:r>
          </a:p>
          <a:p>
            <a:pPr lvl="1"/>
            <a:r>
              <a:rPr lang="en-US" dirty="0"/>
              <a:t>Auto loans/lease/floorplan</a:t>
            </a:r>
            <a:endParaRPr lang="en-US" dirty="0">
              <a:solidFill>
                <a:schemeClr val="bg1"/>
              </a:solidFill>
            </a:endParaRPr>
          </a:p>
          <a:p>
            <a:pPr lvl="2"/>
            <a:r>
              <a:rPr lang="en-US" dirty="0"/>
              <a:t>GM ~ $15.5 billion</a:t>
            </a:r>
          </a:p>
          <a:p>
            <a:pPr lvl="2"/>
            <a:r>
              <a:rPr lang="en-US" dirty="0">
                <a:solidFill>
                  <a:schemeClr val="bg1"/>
                </a:solidFill>
              </a:rPr>
              <a:t>Ford </a:t>
            </a:r>
            <a:r>
              <a:rPr lang="en-US" dirty="0"/>
              <a:t>~ $12 billion</a:t>
            </a:r>
          </a:p>
          <a:p>
            <a:pPr lvl="2"/>
            <a:r>
              <a:rPr lang="en-US" dirty="0">
                <a:solidFill>
                  <a:schemeClr val="bg1"/>
                </a:solidFill>
              </a:rPr>
              <a:t>Toyota ~ $10 billion</a:t>
            </a:r>
          </a:p>
          <a:p>
            <a:pPr lvl="2"/>
            <a:r>
              <a:rPr lang="en-US" dirty="0"/>
              <a:t>Capital One ~ $2 billion</a:t>
            </a:r>
          </a:p>
          <a:p>
            <a:pPr lvl="1"/>
            <a:r>
              <a:rPr lang="en-US" dirty="0">
                <a:solidFill>
                  <a:schemeClr val="bg1"/>
                </a:solidFill>
              </a:rPr>
              <a:t>RMBS</a:t>
            </a:r>
          </a:p>
          <a:p>
            <a:pPr lvl="2"/>
            <a:r>
              <a:rPr lang="en-US" dirty="0"/>
              <a:t>JPMorgan ~ $5.5 billion</a:t>
            </a:r>
          </a:p>
          <a:p>
            <a:pPr lvl="2"/>
            <a:r>
              <a:rPr lang="en-US" dirty="0">
                <a:solidFill>
                  <a:schemeClr val="bg1"/>
                </a:solidFill>
              </a:rPr>
              <a:t>Fannie Mae/Freddie Mac ~ $8 billion</a:t>
            </a:r>
          </a:p>
          <a:p>
            <a:pPr lvl="1"/>
            <a:r>
              <a:rPr lang="en-US" dirty="0"/>
              <a:t>Credit Card</a:t>
            </a:r>
          </a:p>
          <a:p>
            <a:pPr lvl="2"/>
            <a:r>
              <a:rPr lang="en-US" dirty="0">
                <a:solidFill>
                  <a:schemeClr val="bg1"/>
                </a:solidFill>
              </a:rPr>
              <a:t>American Express ~ $3.5 billion </a:t>
            </a:r>
          </a:p>
        </p:txBody>
      </p:sp>
      <p:sp>
        <p:nvSpPr>
          <p:cNvPr id="3" name="Title 2">
            <a:extLst>
              <a:ext uri="{FF2B5EF4-FFF2-40B4-BE49-F238E27FC236}">
                <a16:creationId xmlns:a16="http://schemas.microsoft.com/office/drawing/2014/main" id="{E3D1EA1F-5F24-67E6-F66B-F8E02941B734}"/>
              </a:ext>
            </a:extLst>
          </p:cNvPr>
          <p:cNvSpPr>
            <a:spLocks noGrp="1"/>
          </p:cNvSpPr>
          <p:nvPr>
            <p:ph type="title"/>
          </p:nvPr>
        </p:nvSpPr>
        <p:spPr>
          <a:xfrm>
            <a:off x="964023" y="879063"/>
            <a:ext cx="5701472" cy="610863"/>
          </a:xfrm>
        </p:spPr>
        <p:txBody>
          <a:bodyPr>
            <a:normAutofit/>
          </a:bodyPr>
          <a:lstStyle/>
          <a:p>
            <a:r>
              <a:rPr lang="en-US" dirty="0"/>
              <a:t>Real World Examples</a:t>
            </a:r>
          </a:p>
        </p:txBody>
      </p:sp>
      <p:sp>
        <p:nvSpPr>
          <p:cNvPr id="4" name="Footer Placeholder 3">
            <a:extLst>
              <a:ext uri="{FF2B5EF4-FFF2-40B4-BE49-F238E27FC236}">
                <a16:creationId xmlns:a16="http://schemas.microsoft.com/office/drawing/2014/main" id="{41A981F0-AB85-1849-728E-D52B26584437}"/>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2AAE1AFD-5948-293B-51A5-0BFAF3B8DA67}"/>
              </a:ext>
            </a:extLst>
          </p:cNvPr>
          <p:cNvSpPr>
            <a:spLocks noGrp="1"/>
          </p:cNvSpPr>
          <p:nvPr>
            <p:ph type="sldNum" sz="quarter" idx="13"/>
          </p:nvPr>
        </p:nvSpPr>
        <p:spPr/>
        <p:txBody>
          <a:bodyPr/>
          <a:lstStyle/>
          <a:p>
            <a:fld id="{294A09A9-5501-47C1-A89A-A340965A2BE2}" type="slidenum">
              <a:rPr lang="en-US" smtClean="0"/>
              <a:pPr/>
              <a:t>4</a:t>
            </a:fld>
            <a:endParaRPr lang="en-US" dirty="0">
              <a:latin typeface="+mn-lt"/>
            </a:endParaRPr>
          </a:p>
        </p:txBody>
      </p:sp>
    </p:spTree>
    <p:extLst>
      <p:ext uri="{BB962C8B-B14F-4D97-AF65-F5344CB8AC3E}">
        <p14:creationId xmlns:p14="http://schemas.microsoft.com/office/powerpoint/2010/main" val="3819334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61D89C66-FAB3-489B-E7EB-30E22115A90C}"/>
              </a:ext>
            </a:extLst>
          </p:cNvPr>
          <p:cNvSpPr>
            <a:spLocks noGrp="1"/>
          </p:cNvSpPr>
          <p:nvPr>
            <p:ph type="ftr" sz="quarter" idx="33"/>
          </p:nvPr>
        </p:nvSpPr>
        <p:spPr/>
        <p:txBody>
          <a:bodyPr/>
          <a:lstStyle/>
          <a:p>
            <a:r>
              <a:rPr lang="en-US"/>
              <a:t>Data-Centric Consumer Loan Review</a:t>
            </a:r>
            <a:endParaRPr lang="en-US" b="0" dirty="0"/>
          </a:p>
        </p:txBody>
      </p:sp>
      <p:sp>
        <p:nvSpPr>
          <p:cNvPr id="16" name="Slide Number Placeholder 15">
            <a:extLst>
              <a:ext uri="{FF2B5EF4-FFF2-40B4-BE49-F238E27FC236}">
                <a16:creationId xmlns:a16="http://schemas.microsoft.com/office/drawing/2014/main" id="{2656E8DA-54D7-8FED-4F10-721B1847D630}"/>
              </a:ext>
            </a:extLst>
          </p:cNvPr>
          <p:cNvSpPr>
            <a:spLocks noGrp="1"/>
          </p:cNvSpPr>
          <p:nvPr>
            <p:ph type="sldNum" sz="quarter" idx="34"/>
          </p:nvPr>
        </p:nvSpPr>
        <p:spPr/>
        <p:txBody>
          <a:bodyPr/>
          <a:lstStyle/>
          <a:p>
            <a:fld id="{294A09A9-5501-47C1-A89A-A340965A2BE2}" type="slidenum">
              <a:rPr lang="en-US" smtClean="0"/>
              <a:pPr/>
              <a:t>5</a:t>
            </a:fld>
            <a:endParaRPr lang="en-US" dirty="0">
              <a:latin typeface="+mn-lt"/>
            </a:endParaRPr>
          </a:p>
        </p:txBody>
      </p:sp>
      <p:grpSp>
        <p:nvGrpSpPr>
          <p:cNvPr id="30" name="Group 29">
            <a:extLst>
              <a:ext uri="{FF2B5EF4-FFF2-40B4-BE49-F238E27FC236}">
                <a16:creationId xmlns:a16="http://schemas.microsoft.com/office/drawing/2014/main" id="{511581DA-A0A5-F69F-D71B-BE11FDA8D424}"/>
              </a:ext>
            </a:extLst>
          </p:cNvPr>
          <p:cNvGrpSpPr/>
          <p:nvPr/>
        </p:nvGrpSpPr>
        <p:grpSpPr>
          <a:xfrm>
            <a:off x="2836874" y="561474"/>
            <a:ext cx="1708618" cy="1323611"/>
            <a:chOff x="534837" y="577516"/>
            <a:chExt cx="1708618" cy="1323611"/>
          </a:xfrm>
          <a:solidFill>
            <a:schemeClr val="tx2"/>
          </a:solidFill>
        </p:grpSpPr>
        <p:sp>
          <p:nvSpPr>
            <p:cNvPr id="28" name="Arrow: Bent-Up 27">
              <a:extLst>
                <a:ext uri="{FF2B5EF4-FFF2-40B4-BE49-F238E27FC236}">
                  <a16:creationId xmlns:a16="http://schemas.microsoft.com/office/drawing/2014/main" id="{CEB09970-D531-EAF4-C6A2-446F997BE6D5}"/>
                </a:ext>
              </a:extLst>
            </p:cNvPr>
            <p:cNvSpPr/>
            <p:nvPr/>
          </p:nvSpPr>
          <p:spPr>
            <a:xfrm rot="5400000">
              <a:off x="1147010" y="946488"/>
              <a:ext cx="1099152" cy="810126"/>
            </a:xfrm>
            <a:prstGeom prst="bentUpArrow">
              <a:avLst>
                <a:gd name="adj1" fmla="val 25000"/>
                <a:gd name="adj2" fmla="val 25000"/>
                <a:gd name="adj3" fmla="val 2599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4807AE87-6918-36A3-872E-C54916B6B989}"/>
                </a:ext>
              </a:extLst>
            </p:cNvPr>
            <p:cNvSpPr/>
            <p:nvPr/>
          </p:nvSpPr>
          <p:spPr>
            <a:xfrm rot="10800000">
              <a:off x="534837" y="577516"/>
              <a:ext cx="1708618" cy="882316"/>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5E383AD1-DFD3-CFF4-CE85-58A2E5A6A392}"/>
              </a:ext>
            </a:extLst>
          </p:cNvPr>
          <p:cNvGrpSpPr/>
          <p:nvPr/>
        </p:nvGrpSpPr>
        <p:grpSpPr>
          <a:xfrm rot="10800000">
            <a:off x="6593167" y="5092329"/>
            <a:ext cx="1708618" cy="1323611"/>
            <a:chOff x="534837" y="577516"/>
            <a:chExt cx="1708618" cy="1323611"/>
          </a:xfrm>
          <a:solidFill>
            <a:schemeClr val="accent5"/>
          </a:solidFill>
        </p:grpSpPr>
        <p:sp>
          <p:nvSpPr>
            <p:cNvPr id="32" name="Arrow: Bent-Up 31">
              <a:extLst>
                <a:ext uri="{FF2B5EF4-FFF2-40B4-BE49-F238E27FC236}">
                  <a16:creationId xmlns:a16="http://schemas.microsoft.com/office/drawing/2014/main" id="{9A44121A-1CD7-E46E-E860-B71E51AB5757}"/>
                </a:ext>
              </a:extLst>
            </p:cNvPr>
            <p:cNvSpPr/>
            <p:nvPr/>
          </p:nvSpPr>
          <p:spPr>
            <a:xfrm rot="5400000">
              <a:off x="1147010" y="946488"/>
              <a:ext cx="1099152" cy="810126"/>
            </a:xfrm>
            <a:prstGeom prst="bentUpArrow">
              <a:avLst>
                <a:gd name="adj1" fmla="val 25000"/>
                <a:gd name="adj2" fmla="val 25000"/>
                <a:gd name="adj3" fmla="val 2599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EBF8C255-1FE1-53DB-703F-4B44B5E6D512}"/>
                </a:ext>
              </a:extLst>
            </p:cNvPr>
            <p:cNvSpPr/>
            <p:nvPr/>
          </p:nvSpPr>
          <p:spPr>
            <a:xfrm rot="10800000">
              <a:off x="534837" y="577516"/>
              <a:ext cx="1708618" cy="882316"/>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AFA09909-8EE2-C8F5-CBF3-E2461F21F7D0}"/>
              </a:ext>
            </a:extLst>
          </p:cNvPr>
          <p:cNvSpPr txBox="1"/>
          <p:nvPr/>
        </p:nvSpPr>
        <p:spPr>
          <a:xfrm>
            <a:off x="5146495" y="2096198"/>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A</a:t>
            </a:r>
          </a:p>
        </p:txBody>
      </p:sp>
      <p:sp>
        <p:nvSpPr>
          <p:cNvPr id="36" name="TextBox 35">
            <a:extLst>
              <a:ext uri="{FF2B5EF4-FFF2-40B4-BE49-F238E27FC236}">
                <a16:creationId xmlns:a16="http://schemas.microsoft.com/office/drawing/2014/main" id="{03475333-FD32-13CF-1666-336F708883A5}"/>
              </a:ext>
            </a:extLst>
          </p:cNvPr>
          <p:cNvSpPr txBox="1"/>
          <p:nvPr/>
        </p:nvSpPr>
        <p:spPr>
          <a:xfrm>
            <a:off x="5146495" y="2903731"/>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B</a:t>
            </a:r>
          </a:p>
        </p:txBody>
      </p:sp>
      <p:sp>
        <p:nvSpPr>
          <p:cNvPr id="37" name="TextBox 36">
            <a:extLst>
              <a:ext uri="{FF2B5EF4-FFF2-40B4-BE49-F238E27FC236}">
                <a16:creationId xmlns:a16="http://schemas.microsoft.com/office/drawing/2014/main" id="{5B9149BF-AEEC-072A-A426-390EDB0D0998}"/>
              </a:ext>
            </a:extLst>
          </p:cNvPr>
          <p:cNvSpPr txBox="1"/>
          <p:nvPr/>
        </p:nvSpPr>
        <p:spPr>
          <a:xfrm>
            <a:off x="5146495" y="3711475"/>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C</a:t>
            </a:r>
          </a:p>
        </p:txBody>
      </p:sp>
      <p:sp>
        <p:nvSpPr>
          <p:cNvPr id="38" name="TextBox 37">
            <a:extLst>
              <a:ext uri="{FF2B5EF4-FFF2-40B4-BE49-F238E27FC236}">
                <a16:creationId xmlns:a16="http://schemas.microsoft.com/office/drawing/2014/main" id="{138BCEC1-1765-0CBB-03F3-7B35CDF8D95B}"/>
              </a:ext>
            </a:extLst>
          </p:cNvPr>
          <p:cNvSpPr txBox="1"/>
          <p:nvPr/>
        </p:nvSpPr>
        <p:spPr>
          <a:xfrm>
            <a:off x="5146495" y="4631513"/>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D</a:t>
            </a:r>
          </a:p>
        </p:txBody>
      </p:sp>
      <p:sp>
        <p:nvSpPr>
          <p:cNvPr id="39" name="Rectangle: Rounded Corners 38">
            <a:extLst>
              <a:ext uri="{FF2B5EF4-FFF2-40B4-BE49-F238E27FC236}">
                <a16:creationId xmlns:a16="http://schemas.microsoft.com/office/drawing/2014/main" id="{6328F9BE-0756-167C-EA76-902712450E1F}"/>
              </a:ext>
            </a:extLst>
          </p:cNvPr>
          <p:cNvSpPr/>
          <p:nvPr/>
        </p:nvSpPr>
        <p:spPr>
          <a:xfrm>
            <a:off x="4768502" y="1901127"/>
            <a:ext cx="1822786" cy="32313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A192A513-0400-0BBA-4995-9B4BC9A654B4}"/>
              </a:ext>
            </a:extLst>
          </p:cNvPr>
          <p:cNvGrpSpPr/>
          <p:nvPr/>
        </p:nvGrpSpPr>
        <p:grpSpPr>
          <a:xfrm>
            <a:off x="4211049" y="2205788"/>
            <a:ext cx="433137" cy="2614854"/>
            <a:chOff x="1909012" y="2221830"/>
            <a:chExt cx="433137" cy="2614854"/>
          </a:xfrm>
        </p:grpSpPr>
        <p:sp>
          <p:nvSpPr>
            <p:cNvPr id="40" name="Arrow: Curved Right 39">
              <a:extLst>
                <a:ext uri="{FF2B5EF4-FFF2-40B4-BE49-F238E27FC236}">
                  <a16:creationId xmlns:a16="http://schemas.microsoft.com/office/drawing/2014/main" id="{ED41F6FE-4BD6-FCBE-7AEB-B0650782D8EC}"/>
                </a:ext>
              </a:extLst>
            </p:cNvPr>
            <p:cNvSpPr/>
            <p:nvPr/>
          </p:nvSpPr>
          <p:spPr>
            <a:xfrm>
              <a:off x="1917032" y="2221830"/>
              <a:ext cx="417094" cy="810127"/>
            </a:xfrm>
            <a:prstGeom prst="curved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urved Right 41">
              <a:extLst>
                <a:ext uri="{FF2B5EF4-FFF2-40B4-BE49-F238E27FC236}">
                  <a16:creationId xmlns:a16="http://schemas.microsoft.com/office/drawing/2014/main" id="{C4C6F9E4-8229-FE2A-E287-4FF5743F6BBD}"/>
                </a:ext>
              </a:extLst>
            </p:cNvPr>
            <p:cNvSpPr/>
            <p:nvPr/>
          </p:nvSpPr>
          <p:spPr>
            <a:xfrm>
              <a:off x="1909012" y="3120183"/>
              <a:ext cx="417094" cy="810127"/>
            </a:xfrm>
            <a:prstGeom prst="curved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urved Right 42">
              <a:extLst>
                <a:ext uri="{FF2B5EF4-FFF2-40B4-BE49-F238E27FC236}">
                  <a16:creationId xmlns:a16="http://schemas.microsoft.com/office/drawing/2014/main" id="{3828CA87-7E5F-D23A-AD5F-E2D1BDD5C790}"/>
                </a:ext>
              </a:extLst>
            </p:cNvPr>
            <p:cNvSpPr/>
            <p:nvPr/>
          </p:nvSpPr>
          <p:spPr>
            <a:xfrm>
              <a:off x="1925055" y="4026557"/>
              <a:ext cx="417094" cy="810127"/>
            </a:xfrm>
            <a:prstGeom prst="curved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5" name="Group 44">
            <a:extLst>
              <a:ext uri="{FF2B5EF4-FFF2-40B4-BE49-F238E27FC236}">
                <a16:creationId xmlns:a16="http://schemas.microsoft.com/office/drawing/2014/main" id="{4F791AE2-E2A4-68FB-A8CC-353C8FBA78A4}"/>
              </a:ext>
            </a:extLst>
          </p:cNvPr>
          <p:cNvGrpSpPr/>
          <p:nvPr/>
        </p:nvGrpSpPr>
        <p:grpSpPr>
          <a:xfrm rot="10800000">
            <a:off x="6713610" y="2197768"/>
            <a:ext cx="433137" cy="2614854"/>
            <a:chOff x="1909012" y="2221830"/>
            <a:chExt cx="433137" cy="2614854"/>
          </a:xfrm>
          <a:solidFill>
            <a:schemeClr val="accent5"/>
          </a:solidFill>
        </p:grpSpPr>
        <p:sp>
          <p:nvSpPr>
            <p:cNvPr id="46" name="Arrow: Curved Right 45">
              <a:extLst>
                <a:ext uri="{FF2B5EF4-FFF2-40B4-BE49-F238E27FC236}">
                  <a16:creationId xmlns:a16="http://schemas.microsoft.com/office/drawing/2014/main" id="{2F164EE3-DA62-93EA-0D6A-06AC0E26D3E4}"/>
                </a:ext>
              </a:extLst>
            </p:cNvPr>
            <p:cNvSpPr/>
            <p:nvPr/>
          </p:nvSpPr>
          <p:spPr>
            <a:xfrm>
              <a:off x="1917032" y="2221830"/>
              <a:ext cx="417094" cy="810127"/>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Arrow: Curved Right 46">
              <a:extLst>
                <a:ext uri="{FF2B5EF4-FFF2-40B4-BE49-F238E27FC236}">
                  <a16:creationId xmlns:a16="http://schemas.microsoft.com/office/drawing/2014/main" id="{16C95A41-8551-5E32-E68F-8F9A831AE824}"/>
                </a:ext>
              </a:extLst>
            </p:cNvPr>
            <p:cNvSpPr/>
            <p:nvPr/>
          </p:nvSpPr>
          <p:spPr>
            <a:xfrm>
              <a:off x="1909012" y="3120183"/>
              <a:ext cx="417094" cy="810127"/>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Right 47">
              <a:extLst>
                <a:ext uri="{FF2B5EF4-FFF2-40B4-BE49-F238E27FC236}">
                  <a16:creationId xmlns:a16="http://schemas.microsoft.com/office/drawing/2014/main" id="{2F941ADE-7F94-8C40-9C2D-525E3777F1FB}"/>
                </a:ext>
              </a:extLst>
            </p:cNvPr>
            <p:cNvSpPr/>
            <p:nvPr/>
          </p:nvSpPr>
          <p:spPr>
            <a:xfrm>
              <a:off x="1925055" y="4026557"/>
              <a:ext cx="417094" cy="810127"/>
            </a:xfrm>
            <a:prstGeom prst="curvedRightArrow">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9" name="TextBox 48">
            <a:extLst>
              <a:ext uri="{FF2B5EF4-FFF2-40B4-BE49-F238E27FC236}">
                <a16:creationId xmlns:a16="http://schemas.microsoft.com/office/drawing/2014/main" id="{5FD6C14C-1FA8-6728-D012-4BF2F716F00B}"/>
              </a:ext>
            </a:extLst>
          </p:cNvPr>
          <p:cNvSpPr txBox="1"/>
          <p:nvPr/>
        </p:nvSpPr>
        <p:spPr>
          <a:xfrm>
            <a:off x="3160292" y="488524"/>
            <a:ext cx="1066800" cy="646331"/>
          </a:xfrm>
          <a:prstGeom prst="rect">
            <a:avLst/>
          </a:prstGeom>
          <a:noFill/>
        </p:spPr>
        <p:txBody>
          <a:bodyPr wrap="square" rtlCol="0">
            <a:spAutoFit/>
          </a:bodyPr>
          <a:lstStyle/>
          <a:p>
            <a:pPr algn="ctr"/>
            <a:r>
              <a:rPr lang="en-US" dirty="0">
                <a:solidFill>
                  <a:schemeClr val="bg1"/>
                </a:solidFill>
              </a:rPr>
              <a:t>Interest</a:t>
            </a:r>
          </a:p>
          <a:p>
            <a:pPr algn="ctr"/>
            <a:r>
              <a:rPr lang="en-US" dirty="0">
                <a:solidFill>
                  <a:schemeClr val="bg1"/>
                </a:solidFill>
              </a:rPr>
              <a:t>Principal</a:t>
            </a:r>
          </a:p>
        </p:txBody>
      </p:sp>
      <p:sp>
        <p:nvSpPr>
          <p:cNvPr id="50" name="TextBox 49">
            <a:extLst>
              <a:ext uri="{FF2B5EF4-FFF2-40B4-BE49-F238E27FC236}">
                <a16:creationId xmlns:a16="http://schemas.microsoft.com/office/drawing/2014/main" id="{303D2CAB-C9EB-6B2F-B60D-6E2A013BD0A5}"/>
              </a:ext>
            </a:extLst>
          </p:cNvPr>
          <p:cNvSpPr txBox="1"/>
          <p:nvPr/>
        </p:nvSpPr>
        <p:spPr>
          <a:xfrm>
            <a:off x="7041127" y="5918648"/>
            <a:ext cx="882315" cy="369332"/>
          </a:xfrm>
          <a:prstGeom prst="rect">
            <a:avLst/>
          </a:prstGeom>
          <a:noFill/>
        </p:spPr>
        <p:txBody>
          <a:bodyPr wrap="square" rtlCol="0">
            <a:spAutoFit/>
          </a:bodyPr>
          <a:lstStyle/>
          <a:p>
            <a:r>
              <a:rPr lang="en-US" dirty="0">
                <a:solidFill>
                  <a:schemeClr val="bg1"/>
                </a:solidFill>
              </a:rPr>
              <a:t>Losses</a:t>
            </a:r>
          </a:p>
        </p:txBody>
      </p:sp>
      <p:sp>
        <p:nvSpPr>
          <p:cNvPr id="2" name="TextBox 1">
            <a:extLst>
              <a:ext uri="{FF2B5EF4-FFF2-40B4-BE49-F238E27FC236}">
                <a16:creationId xmlns:a16="http://schemas.microsoft.com/office/drawing/2014/main" id="{5076DBA0-C080-164C-E74D-E92680419C4E}"/>
              </a:ext>
            </a:extLst>
          </p:cNvPr>
          <p:cNvSpPr txBox="1"/>
          <p:nvPr/>
        </p:nvSpPr>
        <p:spPr>
          <a:xfrm>
            <a:off x="5549216" y="681789"/>
            <a:ext cx="1364932" cy="715089"/>
          </a:xfrm>
          <a:prstGeom prst="roundRect">
            <a:avLst/>
          </a:prstGeom>
          <a:solidFill>
            <a:schemeClr val="accent1">
              <a:lumMod val="75000"/>
            </a:schemeClr>
          </a:solidFill>
        </p:spPr>
        <p:txBody>
          <a:bodyPr wrap="square" rtlCol="0">
            <a:spAutoFit/>
          </a:bodyPr>
          <a:lstStyle/>
          <a:p>
            <a:pPr algn="ctr"/>
            <a:r>
              <a:rPr lang="en-US" dirty="0">
                <a:solidFill>
                  <a:schemeClr val="bg1"/>
                </a:solidFill>
              </a:rPr>
              <a:t>Protection </a:t>
            </a:r>
          </a:p>
          <a:p>
            <a:pPr algn="ctr"/>
            <a:r>
              <a:rPr lang="en-US" dirty="0">
                <a:solidFill>
                  <a:schemeClr val="bg1"/>
                </a:solidFill>
              </a:rPr>
              <a:t>from losses</a:t>
            </a:r>
          </a:p>
        </p:txBody>
      </p:sp>
      <p:grpSp>
        <p:nvGrpSpPr>
          <p:cNvPr id="3" name="Group 2">
            <a:extLst>
              <a:ext uri="{FF2B5EF4-FFF2-40B4-BE49-F238E27FC236}">
                <a16:creationId xmlns:a16="http://schemas.microsoft.com/office/drawing/2014/main" id="{C049096B-D1C7-8FDC-3F24-1A513ACA529D}"/>
              </a:ext>
            </a:extLst>
          </p:cNvPr>
          <p:cNvGrpSpPr/>
          <p:nvPr/>
        </p:nvGrpSpPr>
        <p:grpSpPr>
          <a:xfrm>
            <a:off x="5334001" y="2085610"/>
            <a:ext cx="1822786" cy="2888037"/>
            <a:chOff x="5438274" y="2053526"/>
            <a:chExt cx="1822786" cy="2888037"/>
          </a:xfrm>
        </p:grpSpPr>
        <p:grpSp>
          <p:nvGrpSpPr>
            <p:cNvPr id="4" name="Group 3">
              <a:extLst>
                <a:ext uri="{FF2B5EF4-FFF2-40B4-BE49-F238E27FC236}">
                  <a16:creationId xmlns:a16="http://schemas.microsoft.com/office/drawing/2014/main" id="{3C764460-2BA0-A508-7E1E-88285070977B}"/>
                </a:ext>
              </a:extLst>
            </p:cNvPr>
            <p:cNvGrpSpPr/>
            <p:nvPr/>
          </p:nvGrpSpPr>
          <p:grpSpPr>
            <a:xfrm>
              <a:off x="5438274" y="2053526"/>
              <a:ext cx="1822786" cy="715089"/>
              <a:chOff x="5438274" y="2053526"/>
              <a:chExt cx="1822786" cy="715089"/>
            </a:xfrm>
          </p:grpSpPr>
          <p:sp>
            <p:nvSpPr>
              <p:cNvPr id="14" name="Rectangle 13">
                <a:extLst>
                  <a:ext uri="{FF2B5EF4-FFF2-40B4-BE49-F238E27FC236}">
                    <a16:creationId xmlns:a16="http://schemas.microsoft.com/office/drawing/2014/main" id="{DE86BB84-F4BB-9135-1DA0-9C40F7DF7B96}"/>
                  </a:ext>
                </a:extLst>
              </p:cNvPr>
              <p:cNvSpPr/>
              <p:nvPr/>
            </p:nvSpPr>
            <p:spPr>
              <a:xfrm>
                <a:off x="5438274" y="2053526"/>
                <a:ext cx="1822786" cy="715089"/>
              </a:xfrm>
              <a:prstGeom prst="rect">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C14B35E-279B-B84A-5A7F-8CE770F1AA98}"/>
                  </a:ext>
                </a:extLst>
              </p:cNvPr>
              <p:cNvSpPr txBox="1"/>
              <p:nvPr/>
            </p:nvSpPr>
            <p:spPr>
              <a:xfrm>
                <a:off x="6096000" y="2212603"/>
                <a:ext cx="753978" cy="369332"/>
              </a:xfrm>
              <a:prstGeom prst="rect">
                <a:avLst/>
              </a:prstGeom>
              <a:noFill/>
            </p:spPr>
            <p:txBody>
              <a:bodyPr wrap="square" rtlCol="0">
                <a:spAutoFit/>
              </a:bodyPr>
              <a:lstStyle/>
              <a:p>
                <a:r>
                  <a:rPr lang="en-US" dirty="0"/>
                  <a:t>40%</a:t>
                </a:r>
              </a:p>
            </p:txBody>
          </p:sp>
        </p:grpSp>
        <p:grpSp>
          <p:nvGrpSpPr>
            <p:cNvPr id="5" name="Group 4">
              <a:extLst>
                <a:ext uri="{FF2B5EF4-FFF2-40B4-BE49-F238E27FC236}">
                  <a16:creationId xmlns:a16="http://schemas.microsoft.com/office/drawing/2014/main" id="{93C652A8-4178-B3FF-0938-AA301A5BEAD3}"/>
                </a:ext>
              </a:extLst>
            </p:cNvPr>
            <p:cNvGrpSpPr/>
            <p:nvPr/>
          </p:nvGrpSpPr>
          <p:grpSpPr>
            <a:xfrm>
              <a:off x="5630779" y="2774528"/>
              <a:ext cx="1467852" cy="715089"/>
              <a:chOff x="5438275" y="2774528"/>
              <a:chExt cx="1467852" cy="715089"/>
            </a:xfrm>
          </p:grpSpPr>
          <p:sp>
            <p:nvSpPr>
              <p:cNvPr id="12" name="Rectangle 11">
                <a:extLst>
                  <a:ext uri="{FF2B5EF4-FFF2-40B4-BE49-F238E27FC236}">
                    <a16:creationId xmlns:a16="http://schemas.microsoft.com/office/drawing/2014/main" id="{63809769-942C-F190-A105-64E6F3416F79}"/>
                  </a:ext>
                </a:extLst>
              </p:cNvPr>
              <p:cNvSpPr/>
              <p:nvPr/>
            </p:nvSpPr>
            <p:spPr>
              <a:xfrm>
                <a:off x="5438275" y="2774528"/>
                <a:ext cx="1467852" cy="71508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7B5AFB6-72A3-D6D6-7EC1-3F62293E9A72}"/>
                  </a:ext>
                </a:extLst>
              </p:cNvPr>
              <p:cNvSpPr txBox="1"/>
              <p:nvPr/>
            </p:nvSpPr>
            <p:spPr>
              <a:xfrm>
                <a:off x="5843337" y="2905550"/>
                <a:ext cx="657727" cy="369332"/>
              </a:xfrm>
              <a:prstGeom prst="rect">
                <a:avLst/>
              </a:prstGeom>
              <a:noFill/>
            </p:spPr>
            <p:txBody>
              <a:bodyPr wrap="square" rtlCol="0">
                <a:spAutoFit/>
              </a:bodyPr>
              <a:lstStyle/>
              <a:p>
                <a:r>
                  <a:rPr lang="en-US" dirty="0"/>
                  <a:t>30%</a:t>
                </a:r>
              </a:p>
            </p:txBody>
          </p:sp>
        </p:grpSp>
        <p:grpSp>
          <p:nvGrpSpPr>
            <p:cNvPr id="6" name="Group 5">
              <a:extLst>
                <a:ext uri="{FF2B5EF4-FFF2-40B4-BE49-F238E27FC236}">
                  <a16:creationId xmlns:a16="http://schemas.microsoft.com/office/drawing/2014/main" id="{DE1766EE-60F1-26AF-EE05-F19FDBEE4B74}"/>
                </a:ext>
              </a:extLst>
            </p:cNvPr>
            <p:cNvGrpSpPr/>
            <p:nvPr/>
          </p:nvGrpSpPr>
          <p:grpSpPr>
            <a:xfrm>
              <a:off x="5799221" y="3500501"/>
              <a:ext cx="1122947" cy="715089"/>
              <a:chOff x="5454318" y="3500501"/>
              <a:chExt cx="1122947" cy="715089"/>
            </a:xfrm>
          </p:grpSpPr>
          <p:sp>
            <p:nvSpPr>
              <p:cNvPr id="10" name="Rectangle 9">
                <a:extLst>
                  <a:ext uri="{FF2B5EF4-FFF2-40B4-BE49-F238E27FC236}">
                    <a16:creationId xmlns:a16="http://schemas.microsoft.com/office/drawing/2014/main" id="{55AA8B6C-8EBA-012A-AAD0-ECE72E072BFF}"/>
                  </a:ext>
                </a:extLst>
              </p:cNvPr>
              <p:cNvSpPr/>
              <p:nvPr/>
            </p:nvSpPr>
            <p:spPr>
              <a:xfrm>
                <a:off x="5454318" y="3500501"/>
                <a:ext cx="1122947" cy="715089"/>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879BE25-D6ED-699D-FC94-424F115FA755}"/>
                  </a:ext>
                </a:extLst>
              </p:cNvPr>
              <p:cNvSpPr txBox="1"/>
              <p:nvPr/>
            </p:nvSpPr>
            <p:spPr>
              <a:xfrm>
                <a:off x="5714651" y="3673379"/>
                <a:ext cx="651058" cy="369332"/>
              </a:xfrm>
              <a:prstGeom prst="rect">
                <a:avLst/>
              </a:prstGeom>
              <a:noFill/>
            </p:spPr>
            <p:txBody>
              <a:bodyPr wrap="square" rtlCol="0">
                <a:spAutoFit/>
              </a:bodyPr>
              <a:lstStyle/>
              <a:p>
                <a:r>
                  <a:rPr lang="en-US" dirty="0">
                    <a:solidFill>
                      <a:schemeClr val="bg1"/>
                    </a:solidFill>
                  </a:rPr>
                  <a:t>20%</a:t>
                </a:r>
              </a:p>
            </p:txBody>
          </p:sp>
        </p:grpSp>
        <p:grpSp>
          <p:nvGrpSpPr>
            <p:cNvPr id="7" name="Group 6">
              <a:extLst>
                <a:ext uri="{FF2B5EF4-FFF2-40B4-BE49-F238E27FC236}">
                  <a16:creationId xmlns:a16="http://schemas.microsoft.com/office/drawing/2014/main" id="{1CBD05B7-255F-3563-3189-47ECFF61B3EF}"/>
                </a:ext>
              </a:extLst>
            </p:cNvPr>
            <p:cNvGrpSpPr/>
            <p:nvPr/>
          </p:nvGrpSpPr>
          <p:grpSpPr>
            <a:xfrm>
              <a:off x="5967660" y="4226474"/>
              <a:ext cx="874949" cy="715089"/>
              <a:chOff x="5438274" y="4226474"/>
              <a:chExt cx="874949" cy="715089"/>
            </a:xfrm>
          </p:grpSpPr>
          <p:sp>
            <p:nvSpPr>
              <p:cNvPr id="8" name="Rectangle 7">
                <a:extLst>
                  <a:ext uri="{FF2B5EF4-FFF2-40B4-BE49-F238E27FC236}">
                    <a16:creationId xmlns:a16="http://schemas.microsoft.com/office/drawing/2014/main" id="{896DA4A9-D7C2-5716-5183-A64F1E647BF2}"/>
                  </a:ext>
                </a:extLst>
              </p:cNvPr>
              <p:cNvSpPr/>
              <p:nvPr/>
            </p:nvSpPr>
            <p:spPr>
              <a:xfrm>
                <a:off x="5438274" y="4226474"/>
                <a:ext cx="834189" cy="715089"/>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227AF55-5414-4C16-AB14-7A101F021AB9}"/>
                  </a:ext>
                </a:extLst>
              </p:cNvPr>
              <p:cNvSpPr txBox="1"/>
              <p:nvPr/>
            </p:nvSpPr>
            <p:spPr>
              <a:xfrm>
                <a:off x="5575286" y="4398744"/>
                <a:ext cx="737937" cy="369332"/>
              </a:xfrm>
              <a:prstGeom prst="rect">
                <a:avLst/>
              </a:prstGeom>
              <a:noFill/>
            </p:spPr>
            <p:txBody>
              <a:bodyPr wrap="square" rtlCol="0">
                <a:spAutoFit/>
              </a:bodyPr>
              <a:lstStyle/>
              <a:p>
                <a:r>
                  <a:rPr lang="en-US" dirty="0"/>
                  <a:t>10%</a:t>
                </a:r>
              </a:p>
            </p:txBody>
          </p:sp>
        </p:grpSp>
      </p:grpSp>
      <p:sp>
        <p:nvSpPr>
          <p:cNvPr id="18" name="TextBox 17">
            <a:extLst>
              <a:ext uri="{FF2B5EF4-FFF2-40B4-BE49-F238E27FC236}">
                <a16:creationId xmlns:a16="http://schemas.microsoft.com/office/drawing/2014/main" id="{F016BC7B-5849-5134-159D-E9367722FA7E}"/>
              </a:ext>
            </a:extLst>
          </p:cNvPr>
          <p:cNvSpPr txBox="1"/>
          <p:nvPr/>
        </p:nvSpPr>
        <p:spPr>
          <a:xfrm>
            <a:off x="7694988" y="2287912"/>
            <a:ext cx="4077136" cy="584775"/>
          </a:xfrm>
          <a:prstGeom prst="rect">
            <a:avLst/>
          </a:prstGeom>
          <a:noFill/>
        </p:spPr>
        <p:txBody>
          <a:bodyPr wrap="square" rtlCol="0">
            <a:spAutoFit/>
          </a:bodyPr>
          <a:lstStyle/>
          <a:p>
            <a:r>
              <a:rPr lang="en-US" sz="3200" dirty="0">
                <a:solidFill>
                  <a:schemeClr val="bg1"/>
                </a:solidFill>
              </a:rPr>
              <a:t>What if losses are … ?</a:t>
            </a:r>
          </a:p>
        </p:txBody>
      </p:sp>
      <p:sp>
        <p:nvSpPr>
          <p:cNvPr id="19" name="TextBox 18">
            <a:extLst>
              <a:ext uri="{FF2B5EF4-FFF2-40B4-BE49-F238E27FC236}">
                <a16:creationId xmlns:a16="http://schemas.microsoft.com/office/drawing/2014/main" id="{FBDF14AD-DDB7-3392-031F-0BDBBCC66A61}"/>
              </a:ext>
            </a:extLst>
          </p:cNvPr>
          <p:cNvSpPr txBox="1"/>
          <p:nvPr/>
        </p:nvSpPr>
        <p:spPr>
          <a:xfrm>
            <a:off x="9309660" y="3090284"/>
            <a:ext cx="1163052" cy="584775"/>
          </a:xfrm>
          <a:prstGeom prst="rect">
            <a:avLst/>
          </a:prstGeom>
          <a:noFill/>
        </p:spPr>
        <p:txBody>
          <a:bodyPr wrap="square" rtlCol="0">
            <a:spAutoFit/>
          </a:bodyPr>
          <a:lstStyle/>
          <a:p>
            <a:r>
              <a:rPr lang="en-US" sz="3200" dirty="0">
                <a:solidFill>
                  <a:schemeClr val="bg1"/>
                </a:solidFill>
              </a:rPr>
              <a:t>5%</a:t>
            </a:r>
          </a:p>
        </p:txBody>
      </p:sp>
      <p:sp>
        <p:nvSpPr>
          <p:cNvPr id="20" name="TextBox 19">
            <a:extLst>
              <a:ext uri="{FF2B5EF4-FFF2-40B4-BE49-F238E27FC236}">
                <a16:creationId xmlns:a16="http://schemas.microsoft.com/office/drawing/2014/main" id="{4BEC0AC9-FF69-A9ED-0915-5907110BC8A0}"/>
              </a:ext>
            </a:extLst>
          </p:cNvPr>
          <p:cNvSpPr txBox="1"/>
          <p:nvPr/>
        </p:nvSpPr>
        <p:spPr>
          <a:xfrm>
            <a:off x="9152030" y="3090743"/>
            <a:ext cx="1163052" cy="584775"/>
          </a:xfrm>
          <a:prstGeom prst="rect">
            <a:avLst/>
          </a:prstGeom>
          <a:noFill/>
        </p:spPr>
        <p:txBody>
          <a:bodyPr wrap="square" rtlCol="0">
            <a:spAutoFit/>
          </a:bodyPr>
          <a:lstStyle/>
          <a:p>
            <a:r>
              <a:rPr lang="en-US" sz="3200" dirty="0">
                <a:solidFill>
                  <a:schemeClr val="bg1"/>
                </a:solidFill>
              </a:rPr>
              <a:t>10%</a:t>
            </a:r>
          </a:p>
        </p:txBody>
      </p:sp>
      <p:sp>
        <p:nvSpPr>
          <p:cNvPr id="21" name="TextBox 20">
            <a:extLst>
              <a:ext uri="{FF2B5EF4-FFF2-40B4-BE49-F238E27FC236}">
                <a16:creationId xmlns:a16="http://schemas.microsoft.com/office/drawing/2014/main" id="{35C41B80-9C3F-6BA9-4E9A-8C0E37E87B53}"/>
              </a:ext>
            </a:extLst>
          </p:cNvPr>
          <p:cNvSpPr txBox="1"/>
          <p:nvPr/>
        </p:nvSpPr>
        <p:spPr>
          <a:xfrm>
            <a:off x="9152030" y="3089825"/>
            <a:ext cx="1163052" cy="584775"/>
          </a:xfrm>
          <a:prstGeom prst="rect">
            <a:avLst/>
          </a:prstGeom>
          <a:noFill/>
        </p:spPr>
        <p:txBody>
          <a:bodyPr wrap="square" rtlCol="0">
            <a:spAutoFit/>
          </a:bodyPr>
          <a:lstStyle/>
          <a:p>
            <a:r>
              <a:rPr lang="en-US" sz="3200" dirty="0">
                <a:solidFill>
                  <a:schemeClr val="bg1"/>
                </a:solidFill>
              </a:rPr>
              <a:t>30%</a:t>
            </a:r>
          </a:p>
        </p:txBody>
      </p:sp>
      <p:sp>
        <p:nvSpPr>
          <p:cNvPr id="22" name="TextBox 21">
            <a:extLst>
              <a:ext uri="{FF2B5EF4-FFF2-40B4-BE49-F238E27FC236}">
                <a16:creationId xmlns:a16="http://schemas.microsoft.com/office/drawing/2014/main" id="{4F909788-6D90-7C57-EE87-42F84F2D79D8}"/>
              </a:ext>
            </a:extLst>
          </p:cNvPr>
          <p:cNvSpPr txBox="1"/>
          <p:nvPr/>
        </p:nvSpPr>
        <p:spPr>
          <a:xfrm>
            <a:off x="9055767" y="3099681"/>
            <a:ext cx="1227221" cy="584775"/>
          </a:xfrm>
          <a:prstGeom prst="rect">
            <a:avLst/>
          </a:prstGeom>
          <a:noFill/>
        </p:spPr>
        <p:txBody>
          <a:bodyPr wrap="square" rtlCol="0">
            <a:spAutoFit/>
          </a:bodyPr>
          <a:lstStyle/>
          <a:p>
            <a:r>
              <a:rPr lang="en-US" sz="3200" dirty="0">
                <a:solidFill>
                  <a:schemeClr val="bg1"/>
                </a:solidFill>
              </a:rPr>
              <a:t>100%</a:t>
            </a:r>
          </a:p>
        </p:txBody>
      </p:sp>
    </p:spTree>
    <p:extLst>
      <p:ext uri="{BB962C8B-B14F-4D97-AF65-F5344CB8AC3E}">
        <p14:creationId xmlns:p14="http://schemas.microsoft.com/office/powerpoint/2010/main" val="366970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375E-6 -7.40741E-7 L -0.23164 -0.00208 " pathEditMode="relative" rAng="0" ptsTypes="AA">
                                      <p:cBhvr>
                                        <p:cTn id="6" dur="2000" fill="hold"/>
                                        <p:tgtEl>
                                          <p:spTgt spid="30"/>
                                        </p:tgtEl>
                                        <p:attrNameLst>
                                          <p:attrName>ppt_x</p:attrName>
                                          <p:attrName>ppt_y</p:attrName>
                                        </p:attrNameLst>
                                      </p:cBhvr>
                                      <p:rCtr x="-11589" y="-116"/>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31"/>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2000" fill="hold"/>
                                        <p:tgtEl>
                                          <p:spTgt spid="35"/>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2000" fill="hold"/>
                                        <p:tgtEl>
                                          <p:spTgt spid="36"/>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2000" fill="hold"/>
                                        <p:tgtEl>
                                          <p:spTgt spid="37"/>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2000" fill="hold"/>
                                        <p:tgtEl>
                                          <p:spTgt spid="38"/>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2000" fill="hold"/>
                                        <p:tgtEl>
                                          <p:spTgt spid="39"/>
                                        </p:tgtEl>
                                        <p:attrNameLst>
                                          <p:attrName>ppt_x</p:attrName>
                                          <p:attrName>ppt_y</p:attrName>
                                        </p:attrNameLst>
                                      </p:cBhvr>
                                    </p:animMotion>
                                  </p:childTnLst>
                                </p:cTn>
                              </p:par>
                              <p:par>
                                <p:cTn id="19" presetID="35" presetClass="path" presetSubtype="0" accel="50000" decel="50000" fill="hold" nodeType="withEffect">
                                  <p:stCondLst>
                                    <p:cond delay="0"/>
                                  </p:stCondLst>
                                  <p:childTnLst>
                                    <p:animMotion origin="layout" path="M 0 0 L -0.25 0 E" pathEditMode="relative" ptsTypes="">
                                      <p:cBhvr>
                                        <p:cTn id="20" dur="2000" fill="hold"/>
                                        <p:tgtEl>
                                          <p:spTgt spid="44"/>
                                        </p:tgtEl>
                                        <p:attrNameLst>
                                          <p:attrName>ppt_x</p:attrName>
                                          <p:attrName>ppt_y</p:attrName>
                                        </p:attrNameLst>
                                      </p:cBhvr>
                                    </p:animMotion>
                                  </p:childTnLst>
                                </p:cTn>
                              </p:par>
                              <p:par>
                                <p:cTn id="21" presetID="35" presetClass="path" presetSubtype="0" accel="50000" decel="50000" fill="hold" nodeType="withEffect">
                                  <p:stCondLst>
                                    <p:cond delay="0"/>
                                  </p:stCondLst>
                                  <p:childTnLst>
                                    <p:animMotion origin="layout" path="M 0 0 L -0.25 0 E" pathEditMode="relative" ptsTypes="">
                                      <p:cBhvr>
                                        <p:cTn id="22" dur="2000" fill="hold"/>
                                        <p:tgtEl>
                                          <p:spTgt spid="45"/>
                                        </p:tgtEl>
                                        <p:attrNameLst>
                                          <p:attrName>ppt_x</p:attrName>
                                          <p:attrName>ppt_y</p:attrName>
                                        </p:attrNameLst>
                                      </p:cBhvr>
                                    </p:animMotion>
                                  </p:childTnLst>
                                </p:cTn>
                              </p:par>
                              <p:par>
                                <p:cTn id="23" presetID="35" presetClass="path" presetSubtype="0" accel="50000" decel="50000" fill="hold" grpId="0" nodeType="withEffect">
                                  <p:stCondLst>
                                    <p:cond delay="0"/>
                                  </p:stCondLst>
                                  <p:childTnLst>
                                    <p:animMotion origin="layout" path="M -4.79167E-6 2.96296E-6 L -0.23255 -0.00371 " pathEditMode="relative" rAng="0" ptsTypes="AA">
                                      <p:cBhvr>
                                        <p:cTn id="24" dur="2000" fill="hold"/>
                                        <p:tgtEl>
                                          <p:spTgt spid="49"/>
                                        </p:tgtEl>
                                        <p:attrNameLst>
                                          <p:attrName>ppt_x</p:attrName>
                                          <p:attrName>ppt_y</p:attrName>
                                        </p:attrNameLst>
                                      </p:cBhvr>
                                      <p:rCtr x="-11628" y="-185"/>
                                    </p:animMotion>
                                  </p:childTnLst>
                                </p:cTn>
                              </p:par>
                              <p:par>
                                <p:cTn id="25" presetID="35" presetClass="path" presetSubtype="0" accel="50000" decel="50000" fill="hold" grpId="0" nodeType="withEffect">
                                  <p:stCondLst>
                                    <p:cond delay="0"/>
                                  </p:stCondLst>
                                  <p:childTnLst>
                                    <p:animMotion origin="layout" path="M 0 0 L -0.25 0 E" pathEditMode="relative" ptsTypes="">
                                      <p:cBhvr>
                                        <p:cTn id="26" dur="2000" fill="hold"/>
                                        <p:tgtEl>
                                          <p:spTgt spid="50"/>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heel(1)">
                                      <p:cBhvr>
                                        <p:cTn id="31" dur="2000"/>
                                        <p:tgtEl>
                                          <p:spTgt spid="2"/>
                                        </p:tgtEl>
                                      </p:cBhvr>
                                    </p:animEffect>
                                  </p:childTnLst>
                                </p:cTn>
                              </p:par>
                              <p:par>
                                <p:cTn id="32" presetID="21" presetClass="entr" presetSubtype="1"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heel(1)">
                                      <p:cBhvr>
                                        <p:cTn id="34" dur="20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fltVal val="0"/>
                                          </p:val>
                                        </p:tav>
                                        <p:tav tm="100000">
                                          <p:val>
                                            <p:strVal val="#ppt_w"/>
                                          </p:val>
                                        </p:tav>
                                      </p:tavLst>
                                    </p:anim>
                                    <p:anim calcmode="lin" valueType="num">
                                      <p:cBhvr>
                                        <p:cTn id="40" dur="1000" fill="hold"/>
                                        <p:tgtEl>
                                          <p:spTgt spid="18"/>
                                        </p:tgtEl>
                                        <p:attrNameLst>
                                          <p:attrName>ppt_h</p:attrName>
                                        </p:attrNameLst>
                                      </p:cBhvr>
                                      <p:tavLst>
                                        <p:tav tm="0">
                                          <p:val>
                                            <p:fltVal val="0"/>
                                          </p:val>
                                        </p:tav>
                                        <p:tav tm="100000">
                                          <p:val>
                                            <p:strVal val="#ppt_h"/>
                                          </p:val>
                                        </p:tav>
                                      </p:tavLst>
                                    </p:anim>
                                    <p:anim calcmode="lin" valueType="num">
                                      <p:cBhvr>
                                        <p:cTn id="41" dur="1000" fill="hold"/>
                                        <p:tgtEl>
                                          <p:spTgt spid="18"/>
                                        </p:tgtEl>
                                        <p:attrNameLst>
                                          <p:attrName>style.rotation</p:attrName>
                                        </p:attrNameLst>
                                      </p:cBhvr>
                                      <p:tavLst>
                                        <p:tav tm="0">
                                          <p:val>
                                            <p:fltVal val="90"/>
                                          </p:val>
                                        </p:tav>
                                        <p:tav tm="100000">
                                          <p:val>
                                            <p:fltVal val="0"/>
                                          </p:val>
                                        </p:tav>
                                      </p:tavLst>
                                    </p:anim>
                                    <p:animEffect transition="in" filter="fade">
                                      <p:cBhvr>
                                        <p:cTn id="42" dur="10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1000" fill="hold"/>
                                        <p:tgtEl>
                                          <p:spTgt spid="19"/>
                                        </p:tgtEl>
                                        <p:attrNameLst>
                                          <p:attrName>ppt_w</p:attrName>
                                        </p:attrNameLst>
                                      </p:cBhvr>
                                      <p:tavLst>
                                        <p:tav tm="0">
                                          <p:val>
                                            <p:fltVal val="0"/>
                                          </p:val>
                                        </p:tav>
                                        <p:tav tm="100000">
                                          <p:val>
                                            <p:strVal val="#ppt_w"/>
                                          </p:val>
                                        </p:tav>
                                      </p:tavLst>
                                    </p:anim>
                                    <p:anim calcmode="lin" valueType="num">
                                      <p:cBhvr>
                                        <p:cTn id="48" dur="1000" fill="hold"/>
                                        <p:tgtEl>
                                          <p:spTgt spid="19"/>
                                        </p:tgtEl>
                                        <p:attrNameLst>
                                          <p:attrName>ppt_h</p:attrName>
                                        </p:attrNameLst>
                                      </p:cBhvr>
                                      <p:tavLst>
                                        <p:tav tm="0">
                                          <p:val>
                                            <p:fltVal val="0"/>
                                          </p:val>
                                        </p:tav>
                                        <p:tav tm="100000">
                                          <p:val>
                                            <p:strVal val="#ppt_h"/>
                                          </p:val>
                                        </p:tav>
                                      </p:tavLst>
                                    </p:anim>
                                    <p:anim calcmode="lin" valueType="num">
                                      <p:cBhvr>
                                        <p:cTn id="49" dur="1000" fill="hold"/>
                                        <p:tgtEl>
                                          <p:spTgt spid="19"/>
                                        </p:tgtEl>
                                        <p:attrNameLst>
                                          <p:attrName>style.rotation</p:attrName>
                                        </p:attrNameLst>
                                      </p:cBhvr>
                                      <p:tavLst>
                                        <p:tav tm="0">
                                          <p:val>
                                            <p:fltVal val="90"/>
                                          </p:val>
                                        </p:tav>
                                        <p:tav tm="100000">
                                          <p:val>
                                            <p:fltVal val="0"/>
                                          </p:val>
                                        </p:tav>
                                      </p:tavLst>
                                    </p:anim>
                                    <p:animEffect transition="in" filter="fade">
                                      <p:cBhvr>
                                        <p:cTn id="50" dur="10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31" presetClass="exit" presetSubtype="0" fill="hold" grpId="1" nodeType="clickEffect">
                                  <p:stCondLst>
                                    <p:cond delay="0"/>
                                  </p:stCondLst>
                                  <p:childTnLst>
                                    <p:anim calcmode="lin" valueType="num">
                                      <p:cBhvr>
                                        <p:cTn id="54" dur="1000"/>
                                        <p:tgtEl>
                                          <p:spTgt spid="19"/>
                                        </p:tgtEl>
                                        <p:attrNameLst>
                                          <p:attrName>ppt_w</p:attrName>
                                        </p:attrNameLst>
                                      </p:cBhvr>
                                      <p:tavLst>
                                        <p:tav tm="0">
                                          <p:val>
                                            <p:strVal val="ppt_w"/>
                                          </p:val>
                                        </p:tav>
                                        <p:tav tm="100000">
                                          <p:val>
                                            <p:fltVal val="0"/>
                                          </p:val>
                                        </p:tav>
                                      </p:tavLst>
                                    </p:anim>
                                    <p:anim calcmode="lin" valueType="num">
                                      <p:cBhvr>
                                        <p:cTn id="55" dur="1000"/>
                                        <p:tgtEl>
                                          <p:spTgt spid="19"/>
                                        </p:tgtEl>
                                        <p:attrNameLst>
                                          <p:attrName>ppt_h</p:attrName>
                                        </p:attrNameLst>
                                      </p:cBhvr>
                                      <p:tavLst>
                                        <p:tav tm="0">
                                          <p:val>
                                            <p:strVal val="ppt_h"/>
                                          </p:val>
                                        </p:tav>
                                        <p:tav tm="100000">
                                          <p:val>
                                            <p:fltVal val="0"/>
                                          </p:val>
                                        </p:tav>
                                      </p:tavLst>
                                    </p:anim>
                                    <p:anim calcmode="lin" valueType="num">
                                      <p:cBhvr>
                                        <p:cTn id="56" dur="1000"/>
                                        <p:tgtEl>
                                          <p:spTgt spid="19"/>
                                        </p:tgtEl>
                                        <p:attrNameLst>
                                          <p:attrName>style.rotation</p:attrName>
                                        </p:attrNameLst>
                                      </p:cBhvr>
                                      <p:tavLst>
                                        <p:tav tm="0">
                                          <p:val>
                                            <p:fltVal val="0"/>
                                          </p:val>
                                        </p:tav>
                                        <p:tav tm="100000">
                                          <p:val>
                                            <p:fltVal val="90"/>
                                          </p:val>
                                        </p:tav>
                                      </p:tavLst>
                                    </p:anim>
                                    <p:animEffect transition="out" filter="fade">
                                      <p:cBhvr>
                                        <p:cTn id="57" dur="1000"/>
                                        <p:tgtEl>
                                          <p:spTgt spid="19"/>
                                        </p:tgtEl>
                                      </p:cBhvr>
                                    </p:animEffect>
                                    <p:set>
                                      <p:cBhvr>
                                        <p:cTn id="58" dur="1" fill="hold">
                                          <p:stCondLst>
                                            <p:cond delay="999"/>
                                          </p:stCondLst>
                                        </p:cTn>
                                        <p:tgtEl>
                                          <p:spTgt spid="1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3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p:cTn id="63" dur="1000" fill="hold"/>
                                        <p:tgtEl>
                                          <p:spTgt spid="20"/>
                                        </p:tgtEl>
                                        <p:attrNameLst>
                                          <p:attrName>ppt_w</p:attrName>
                                        </p:attrNameLst>
                                      </p:cBhvr>
                                      <p:tavLst>
                                        <p:tav tm="0">
                                          <p:val>
                                            <p:fltVal val="0"/>
                                          </p:val>
                                        </p:tav>
                                        <p:tav tm="100000">
                                          <p:val>
                                            <p:strVal val="#ppt_w"/>
                                          </p:val>
                                        </p:tav>
                                      </p:tavLst>
                                    </p:anim>
                                    <p:anim calcmode="lin" valueType="num">
                                      <p:cBhvr>
                                        <p:cTn id="64" dur="1000" fill="hold"/>
                                        <p:tgtEl>
                                          <p:spTgt spid="20"/>
                                        </p:tgtEl>
                                        <p:attrNameLst>
                                          <p:attrName>ppt_h</p:attrName>
                                        </p:attrNameLst>
                                      </p:cBhvr>
                                      <p:tavLst>
                                        <p:tav tm="0">
                                          <p:val>
                                            <p:fltVal val="0"/>
                                          </p:val>
                                        </p:tav>
                                        <p:tav tm="100000">
                                          <p:val>
                                            <p:strVal val="#ppt_h"/>
                                          </p:val>
                                        </p:tav>
                                      </p:tavLst>
                                    </p:anim>
                                    <p:anim calcmode="lin" valueType="num">
                                      <p:cBhvr>
                                        <p:cTn id="65" dur="1000" fill="hold"/>
                                        <p:tgtEl>
                                          <p:spTgt spid="20"/>
                                        </p:tgtEl>
                                        <p:attrNameLst>
                                          <p:attrName>style.rotation</p:attrName>
                                        </p:attrNameLst>
                                      </p:cBhvr>
                                      <p:tavLst>
                                        <p:tav tm="0">
                                          <p:val>
                                            <p:fltVal val="90"/>
                                          </p:val>
                                        </p:tav>
                                        <p:tav tm="100000">
                                          <p:val>
                                            <p:fltVal val="0"/>
                                          </p:val>
                                        </p:tav>
                                      </p:tavLst>
                                    </p:anim>
                                    <p:animEffect transition="in" filter="fade">
                                      <p:cBhvr>
                                        <p:cTn id="66" dur="10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31" presetClass="exit" presetSubtype="0" fill="hold" grpId="1" nodeType="clickEffect">
                                  <p:stCondLst>
                                    <p:cond delay="0"/>
                                  </p:stCondLst>
                                  <p:childTnLst>
                                    <p:anim calcmode="lin" valueType="num">
                                      <p:cBhvr>
                                        <p:cTn id="70" dur="1000"/>
                                        <p:tgtEl>
                                          <p:spTgt spid="20"/>
                                        </p:tgtEl>
                                        <p:attrNameLst>
                                          <p:attrName>ppt_w</p:attrName>
                                        </p:attrNameLst>
                                      </p:cBhvr>
                                      <p:tavLst>
                                        <p:tav tm="0">
                                          <p:val>
                                            <p:strVal val="ppt_w"/>
                                          </p:val>
                                        </p:tav>
                                        <p:tav tm="100000">
                                          <p:val>
                                            <p:fltVal val="0"/>
                                          </p:val>
                                        </p:tav>
                                      </p:tavLst>
                                    </p:anim>
                                    <p:anim calcmode="lin" valueType="num">
                                      <p:cBhvr>
                                        <p:cTn id="71" dur="1000"/>
                                        <p:tgtEl>
                                          <p:spTgt spid="20"/>
                                        </p:tgtEl>
                                        <p:attrNameLst>
                                          <p:attrName>ppt_h</p:attrName>
                                        </p:attrNameLst>
                                      </p:cBhvr>
                                      <p:tavLst>
                                        <p:tav tm="0">
                                          <p:val>
                                            <p:strVal val="ppt_h"/>
                                          </p:val>
                                        </p:tav>
                                        <p:tav tm="100000">
                                          <p:val>
                                            <p:fltVal val="0"/>
                                          </p:val>
                                        </p:tav>
                                      </p:tavLst>
                                    </p:anim>
                                    <p:anim calcmode="lin" valueType="num">
                                      <p:cBhvr>
                                        <p:cTn id="72" dur="1000"/>
                                        <p:tgtEl>
                                          <p:spTgt spid="20"/>
                                        </p:tgtEl>
                                        <p:attrNameLst>
                                          <p:attrName>style.rotation</p:attrName>
                                        </p:attrNameLst>
                                      </p:cBhvr>
                                      <p:tavLst>
                                        <p:tav tm="0">
                                          <p:val>
                                            <p:fltVal val="0"/>
                                          </p:val>
                                        </p:tav>
                                        <p:tav tm="100000">
                                          <p:val>
                                            <p:fltVal val="90"/>
                                          </p:val>
                                        </p:tav>
                                      </p:tavLst>
                                    </p:anim>
                                    <p:animEffect transition="out" filter="fade">
                                      <p:cBhvr>
                                        <p:cTn id="73" dur="1000"/>
                                        <p:tgtEl>
                                          <p:spTgt spid="20"/>
                                        </p:tgtEl>
                                      </p:cBhvr>
                                    </p:animEffect>
                                    <p:set>
                                      <p:cBhvr>
                                        <p:cTn id="74" dur="1" fill="hold">
                                          <p:stCondLst>
                                            <p:cond delay="999"/>
                                          </p:stCondLst>
                                        </p:cTn>
                                        <p:tgtEl>
                                          <p:spTgt spid="2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3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1000" fill="hold"/>
                                        <p:tgtEl>
                                          <p:spTgt spid="21"/>
                                        </p:tgtEl>
                                        <p:attrNameLst>
                                          <p:attrName>ppt_w</p:attrName>
                                        </p:attrNameLst>
                                      </p:cBhvr>
                                      <p:tavLst>
                                        <p:tav tm="0">
                                          <p:val>
                                            <p:fltVal val="0"/>
                                          </p:val>
                                        </p:tav>
                                        <p:tav tm="100000">
                                          <p:val>
                                            <p:strVal val="#ppt_w"/>
                                          </p:val>
                                        </p:tav>
                                      </p:tavLst>
                                    </p:anim>
                                    <p:anim calcmode="lin" valueType="num">
                                      <p:cBhvr>
                                        <p:cTn id="80" dur="1000" fill="hold"/>
                                        <p:tgtEl>
                                          <p:spTgt spid="21"/>
                                        </p:tgtEl>
                                        <p:attrNameLst>
                                          <p:attrName>ppt_h</p:attrName>
                                        </p:attrNameLst>
                                      </p:cBhvr>
                                      <p:tavLst>
                                        <p:tav tm="0">
                                          <p:val>
                                            <p:fltVal val="0"/>
                                          </p:val>
                                        </p:tav>
                                        <p:tav tm="100000">
                                          <p:val>
                                            <p:strVal val="#ppt_h"/>
                                          </p:val>
                                        </p:tav>
                                      </p:tavLst>
                                    </p:anim>
                                    <p:anim calcmode="lin" valueType="num">
                                      <p:cBhvr>
                                        <p:cTn id="81" dur="1000" fill="hold"/>
                                        <p:tgtEl>
                                          <p:spTgt spid="21"/>
                                        </p:tgtEl>
                                        <p:attrNameLst>
                                          <p:attrName>style.rotation</p:attrName>
                                        </p:attrNameLst>
                                      </p:cBhvr>
                                      <p:tavLst>
                                        <p:tav tm="0">
                                          <p:val>
                                            <p:fltVal val="90"/>
                                          </p:val>
                                        </p:tav>
                                        <p:tav tm="100000">
                                          <p:val>
                                            <p:fltVal val="0"/>
                                          </p:val>
                                        </p:tav>
                                      </p:tavLst>
                                    </p:anim>
                                    <p:animEffect transition="in" filter="fade">
                                      <p:cBhvr>
                                        <p:cTn id="82" dur="10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31" presetClass="exit" presetSubtype="0" fill="hold" grpId="1" nodeType="clickEffect">
                                  <p:stCondLst>
                                    <p:cond delay="0"/>
                                  </p:stCondLst>
                                  <p:childTnLst>
                                    <p:anim calcmode="lin" valueType="num">
                                      <p:cBhvr>
                                        <p:cTn id="86" dur="1000"/>
                                        <p:tgtEl>
                                          <p:spTgt spid="21"/>
                                        </p:tgtEl>
                                        <p:attrNameLst>
                                          <p:attrName>ppt_w</p:attrName>
                                        </p:attrNameLst>
                                      </p:cBhvr>
                                      <p:tavLst>
                                        <p:tav tm="0">
                                          <p:val>
                                            <p:strVal val="ppt_w"/>
                                          </p:val>
                                        </p:tav>
                                        <p:tav tm="100000">
                                          <p:val>
                                            <p:fltVal val="0"/>
                                          </p:val>
                                        </p:tav>
                                      </p:tavLst>
                                    </p:anim>
                                    <p:anim calcmode="lin" valueType="num">
                                      <p:cBhvr>
                                        <p:cTn id="87" dur="1000"/>
                                        <p:tgtEl>
                                          <p:spTgt spid="21"/>
                                        </p:tgtEl>
                                        <p:attrNameLst>
                                          <p:attrName>ppt_h</p:attrName>
                                        </p:attrNameLst>
                                      </p:cBhvr>
                                      <p:tavLst>
                                        <p:tav tm="0">
                                          <p:val>
                                            <p:strVal val="ppt_h"/>
                                          </p:val>
                                        </p:tav>
                                        <p:tav tm="100000">
                                          <p:val>
                                            <p:fltVal val="0"/>
                                          </p:val>
                                        </p:tav>
                                      </p:tavLst>
                                    </p:anim>
                                    <p:anim calcmode="lin" valueType="num">
                                      <p:cBhvr>
                                        <p:cTn id="88" dur="1000"/>
                                        <p:tgtEl>
                                          <p:spTgt spid="21"/>
                                        </p:tgtEl>
                                        <p:attrNameLst>
                                          <p:attrName>style.rotation</p:attrName>
                                        </p:attrNameLst>
                                      </p:cBhvr>
                                      <p:tavLst>
                                        <p:tav tm="0">
                                          <p:val>
                                            <p:fltVal val="0"/>
                                          </p:val>
                                        </p:tav>
                                        <p:tav tm="100000">
                                          <p:val>
                                            <p:fltVal val="90"/>
                                          </p:val>
                                        </p:tav>
                                      </p:tavLst>
                                    </p:anim>
                                    <p:animEffect transition="out" filter="fade">
                                      <p:cBhvr>
                                        <p:cTn id="89" dur="1000"/>
                                        <p:tgtEl>
                                          <p:spTgt spid="21"/>
                                        </p:tgtEl>
                                      </p:cBhvr>
                                    </p:animEffect>
                                    <p:set>
                                      <p:cBhvr>
                                        <p:cTn id="90" dur="1" fill="hold">
                                          <p:stCondLst>
                                            <p:cond delay="999"/>
                                          </p:stCondLst>
                                        </p:cTn>
                                        <p:tgtEl>
                                          <p:spTgt spid="2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31"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p:cTn id="95" dur="1000" fill="hold"/>
                                        <p:tgtEl>
                                          <p:spTgt spid="22"/>
                                        </p:tgtEl>
                                        <p:attrNameLst>
                                          <p:attrName>ppt_w</p:attrName>
                                        </p:attrNameLst>
                                      </p:cBhvr>
                                      <p:tavLst>
                                        <p:tav tm="0">
                                          <p:val>
                                            <p:fltVal val="0"/>
                                          </p:val>
                                        </p:tav>
                                        <p:tav tm="100000">
                                          <p:val>
                                            <p:strVal val="#ppt_w"/>
                                          </p:val>
                                        </p:tav>
                                      </p:tavLst>
                                    </p:anim>
                                    <p:anim calcmode="lin" valueType="num">
                                      <p:cBhvr>
                                        <p:cTn id="96" dur="1000" fill="hold"/>
                                        <p:tgtEl>
                                          <p:spTgt spid="22"/>
                                        </p:tgtEl>
                                        <p:attrNameLst>
                                          <p:attrName>ppt_h</p:attrName>
                                        </p:attrNameLst>
                                      </p:cBhvr>
                                      <p:tavLst>
                                        <p:tav tm="0">
                                          <p:val>
                                            <p:fltVal val="0"/>
                                          </p:val>
                                        </p:tav>
                                        <p:tav tm="100000">
                                          <p:val>
                                            <p:strVal val="#ppt_h"/>
                                          </p:val>
                                        </p:tav>
                                      </p:tavLst>
                                    </p:anim>
                                    <p:anim calcmode="lin" valueType="num">
                                      <p:cBhvr>
                                        <p:cTn id="97" dur="1000" fill="hold"/>
                                        <p:tgtEl>
                                          <p:spTgt spid="22"/>
                                        </p:tgtEl>
                                        <p:attrNameLst>
                                          <p:attrName>style.rotation</p:attrName>
                                        </p:attrNameLst>
                                      </p:cBhvr>
                                      <p:tavLst>
                                        <p:tav tm="0">
                                          <p:val>
                                            <p:fltVal val="90"/>
                                          </p:val>
                                        </p:tav>
                                        <p:tav tm="100000">
                                          <p:val>
                                            <p:fltVal val="0"/>
                                          </p:val>
                                        </p:tav>
                                      </p:tavLst>
                                    </p:anim>
                                    <p:animEffect transition="in" filter="fade">
                                      <p:cBhvr>
                                        <p:cTn id="9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9" grpId="0"/>
      <p:bldP spid="50" grpId="0"/>
      <p:bldP spid="2" grpId="0" animBg="1"/>
      <p:bldP spid="18" grpId="0"/>
      <p:bldP spid="19" grpId="0"/>
      <p:bldP spid="19" grpId="1"/>
      <p:bldP spid="20" grpId="0"/>
      <p:bldP spid="20" grpId="1"/>
      <p:bldP spid="21" grpId="0"/>
      <p:bldP spid="21" grpId="1"/>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88015C28-1B07-716D-D8E5-FE38E19E03E0}"/>
              </a:ext>
            </a:extLst>
          </p:cNvPr>
          <p:cNvSpPr>
            <a:spLocks noGrp="1"/>
          </p:cNvSpPr>
          <p:nvPr>
            <p:ph type="chart" sz="quarter" idx="10"/>
          </p:nvPr>
        </p:nvSpPr>
        <p:spPr/>
        <p:txBody>
          <a:bodyPr/>
          <a:lstStyle/>
          <a:p>
            <a:r>
              <a:rPr lang="en-US" dirty="0">
                <a:solidFill>
                  <a:schemeClr val="bg1"/>
                </a:solidFill>
              </a:rPr>
              <a:t>Online lending platform</a:t>
            </a:r>
          </a:p>
          <a:p>
            <a:r>
              <a:rPr lang="en-US" dirty="0">
                <a:solidFill>
                  <a:schemeClr val="bg1"/>
                </a:solidFill>
              </a:rPr>
              <a:t>Focuses on non-prime borrowers that would not be able to get a loan from a traditional bank</a:t>
            </a:r>
          </a:p>
          <a:p>
            <a:r>
              <a:rPr lang="en-US" dirty="0">
                <a:solidFill>
                  <a:schemeClr val="bg1"/>
                </a:solidFill>
              </a:rPr>
              <a:t>Offers various products (auto loans, personal loans, credit cards)</a:t>
            </a:r>
          </a:p>
          <a:p>
            <a:r>
              <a:rPr lang="en-US" dirty="0">
                <a:solidFill>
                  <a:schemeClr val="bg1"/>
                </a:solidFill>
              </a:rPr>
              <a:t>Average APR on loans originated in 2022 -&gt; 26%</a:t>
            </a:r>
          </a:p>
          <a:p>
            <a:r>
              <a:rPr lang="en-US" dirty="0" err="1">
                <a:solidFill>
                  <a:schemeClr val="bg1"/>
                </a:solidFill>
              </a:rPr>
              <a:t>OneMain</a:t>
            </a:r>
            <a:r>
              <a:rPr lang="en-US" dirty="0">
                <a:solidFill>
                  <a:schemeClr val="bg1"/>
                </a:solidFill>
              </a:rPr>
              <a:t> has securitized ~ $3.5 billion in last one year</a:t>
            </a:r>
          </a:p>
          <a:p>
            <a:pPr lvl="1"/>
            <a:r>
              <a:rPr lang="en-US" dirty="0"/>
              <a:t>~ $3 billion in consumer</a:t>
            </a:r>
            <a:endParaRPr lang="en-US" dirty="0">
              <a:solidFill>
                <a:schemeClr val="bg1"/>
              </a:solidFill>
            </a:endParaRPr>
          </a:p>
        </p:txBody>
      </p:sp>
      <p:sp>
        <p:nvSpPr>
          <p:cNvPr id="3" name="Title 2">
            <a:extLst>
              <a:ext uri="{FF2B5EF4-FFF2-40B4-BE49-F238E27FC236}">
                <a16:creationId xmlns:a16="http://schemas.microsoft.com/office/drawing/2014/main" id="{7240007A-0010-F7C6-9F32-73DCC662536B}"/>
              </a:ext>
            </a:extLst>
          </p:cNvPr>
          <p:cNvSpPr>
            <a:spLocks noGrp="1"/>
          </p:cNvSpPr>
          <p:nvPr>
            <p:ph type="title"/>
          </p:nvPr>
        </p:nvSpPr>
        <p:spPr/>
        <p:txBody>
          <a:bodyPr/>
          <a:lstStyle/>
          <a:p>
            <a:r>
              <a:rPr lang="en-US" dirty="0" err="1"/>
              <a:t>OneMain</a:t>
            </a:r>
            <a:endParaRPr lang="en-US" dirty="0"/>
          </a:p>
        </p:txBody>
      </p:sp>
      <p:sp>
        <p:nvSpPr>
          <p:cNvPr id="4" name="Footer Placeholder 3">
            <a:extLst>
              <a:ext uri="{FF2B5EF4-FFF2-40B4-BE49-F238E27FC236}">
                <a16:creationId xmlns:a16="http://schemas.microsoft.com/office/drawing/2014/main" id="{337C55C5-9C7B-6DA2-B103-570774505A1A}"/>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960506D4-11DC-ED00-1F4D-81EC4AD4F32C}"/>
              </a:ext>
            </a:extLst>
          </p:cNvPr>
          <p:cNvSpPr>
            <a:spLocks noGrp="1"/>
          </p:cNvSpPr>
          <p:nvPr>
            <p:ph type="sldNum" sz="quarter" idx="13"/>
          </p:nvPr>
        </p:nvSpPr>
        <p:spPr/>
        <p:txBody>
          <a:bodyPr/>
          <a:lstStyle/>
          <a:p>
            <a:fld id="{294A09A9-5501-47C1-A89A-A340965A2BE2}" type="slidenum">
              <a:rPr lang="en-US" smtClean="0"/>
              <a:pPr/>
              <a:t>6</a:t>
            </a:fld>
            <a:endParaRPr lang="en-US" dirty="0">
              <a:latin typeface="+mn-lt"/>
            </a:endParaRPr>
          </a:p>
        </p:txBody>
      </p:sp>
    </p:spTree>
    <p:extLst>
      <p:ext uri="{BB962C8B-B14F-4D97-AF65-F5344CB8AC3E}">
        <p14:creationId xmlns:p14="http://schemas.microsoft.com/office/powerpoint/2010/main" val="407369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56172-172D-BEAD-7944-617C3F01C542}"/>
              </a:ext>
            </a:extLst>
          </p:cNvPr>
          <p:cNvSpPr>
            <a:spLocks noGrp="1"/>
          </p:cNvSpPr>
          <p:nvPr>
            <p:ph type="title"/>
          </p:nvPr>
        </p:nvSpPr>
        <p:spPr/>
        <p:txBody>
          <a:bodyPr/>
          <a:lstStyle/>
          <a:p>
            <a:r>
              <a:rPr lang="en-US" dirty="0"/>
              <a:t>Balance History</a:t>
            </a:r>
          </a:p>
        </p:txBody>
      </p:sp>
      <p:sp>
        <p:nvSpPr>
          <p:cNvPr id="4" name="Footer Placeholder 3">
            <a:extLst>
              <a:ext uri="{FF2B5EF4-FFF2-40B4-BE49-F238E27FC236}">
                <a16:creationId xmlns:a16="http://schemas.microsoft.com/office/drawing/2014/main" id="{83CB505F-F116-16AA-CDBF-23B6A8DCC1F9}"/>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A61AD7D3-AB96-5CED-651F-3CBD30C1E975}"/>
              </a:ext>
            </a:extLst>
          </p:cNvPr>
          <p:cNvSpPr>
            <a:spLocks noGrp="1"/>
          </p:cNvSpPr>
          <p:nvPr>
            <p:ph type="sldNum" sz="quarter" idx="13"/>
          </p:nvPr>
        </p:nvSpPr>
        <p:spPr/>
        <p:txBody>
          <a:bodyPr/>
          <a:lstStyle/>
          <a:p>
            <a:fld id="{294A09A9-5501-47C1-A89A-A340965A2BE2}" type="slidenum">
              <a:rPr lang="en-US" smtClean="0"/>
              <a:pPr/>
              <a:t>7</a:t>
            </a:fld>
            <a:endParaRPr lang="en-US" dirty="0">
              <a:latin typeface="+mn-lt"/>
            </a:endParaRPr>
          </a:p>
        </p:txBody>
      </p:sp>
      <p:pic>
        <p:nvPicPr>
          <p:cNvPr id="8" name="Picture 7">
            <a:extLst>
              <a:ext uri="{FF2B5EF4-FFF2-40B4-BE49-F238E27FC236}">
                <a16:creationId xmlns:a16="http://schemas.microsoft.com/office/drawing/2014/main" id="{ACADDDD6-53A2-B260-1A55-6D8F12E9276F}"/>
              </a:ext>
            </a:extLst>
          </p:cNvPr>
          <p:cNvPicPr>
            <a:picLocks noChangeAspect="1"/>
          </p:cNvPicPr>
          <p:nvPr/>
        </p:nvPicPr>
        <p:blipFill>
          <a:blip r:embed="rId2"/>
          <a:stretch>
            <a:fillRect/>
          </a:stretch>
        </p:blipFill>
        <p:spPr>
          <a:xfrm>
            <a:off x="5237922" y="512458"/>
            <a:ext cx="6895984" cy="5854099"/>
          </a:xfrm>
          <a:prstGeom prst="rect">
            <a:avLst/>
          </a:prstGeom>
        </p:spPr>
      </p:pic>
      <p:pic>
        <p:nvPicPr>
          <p:cNvPr id="12" name="Picture 11">
            <a:extLst>
              <a:ext uri="{FF2B5EF4-FFF2-40B4-BE49-F238E27FC236}">
                <a16:creationId xmlns:a16="http://schemas.microsoft.com/office/drawing/2014/main" id="{1F11B08B-8EC9-39F0-2C90-7F7145802B07}"/>
              </a:ext>
            </a:extLst>
          </p:cNvPr>
          <p:cNvPicPr>
            <a:picLocks noChangeAspect="1"/>
          </p:cNvPicPr>
          <p:nvPr/>
        </p:nvPicPr>
        <p:blipFill>
          <a:blip r:embed="rId3"/>
          <a:stretch>
            <a:fillRect/>
          </a:stretch>
        </p:blipFill>
        <p:spPr>
          <a:xfrm>
            <a:off x="962747" y="2824124"/>
            <a:ext cx="2949196" cy="1806097"/>
          </a:xfrm>
          <a:prstGeom prst="rect">
            <a:avLst/>
          </a:prstGeom>
          <a:ln>
            <a:solidFill>
              <a:schemeClr val="bg1"/>
            </a:solidFill>
          </a:ln>
        </p:spPr>
      </p:pic>
      <p:sp>
        <p:nvSpPr>
          <p:cNvPr id="13" name="Rectangle 12">
            <a:extLst>
              <a:ext uri="{FF2B5EF4-FFF2-40B4-BE49-F238E27FC236}">
                <a16:creationId xmlns:a16="http://schemas.microsoft.com/office/drawing/2014/main" id="{ED0B58C1-DB2F-8635-DFBC-BF8081B88E7D}"/>
              </a:ext>
            </a:extLst>
          </p:cNvPr>
          <p:cNvSpPr/>
          <p:nvPr/>
        </p:nvSpPr>
        <p:spPr>
          <a:xfrm>
            <a:off x="5237922" y="5751095"/>
            <a:ext cx="1427573" cy="6108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5" name="Straight Connector 14">
            <a:extLst>
              <a:ext uri="{FF2B5EF4-FFF2-40B4-BE49-F238E27FC236}">
                <a16:creationId xmlns:a16="http://schemas.microsoft.com/office/drawing/2014/main" id="{6BB43993-E08C-0EB6-47A6-F87DE49E53C8}"/>
              </a:ext>
            </a:extLst>
          </p:cNvPr>
          <p:cNvCxnSpPr>
            <a:cxnSpLocks/>
          </p:cNvCxnSpPr>
          <p:nvPr/>
        </p:nvCxnSpPr>
        <p:spPr>
          <a:xfrm>
            <a:off x="3929087" y="2819526"/>
            <a:ext cx="2736408" cy="292697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988C8D2-AC5E-0357-C7C2-B03208643312}"/>
              </a:ext>
            </a:extLst>
          </p:cNvPr>
          <p:cNvCxnSpPr>
            <a:cxnSpLocks/>
          </p:cNvCxnSpPr>
          <p:nvPr/>
        </p:nvCxnSpPr>
        <p:spPr>
          <a:xfrm>
            <a:off x="945603" y="4630222"/>
            <a:ext cx="4292319" cy="1731736"/>
          </a:xfrm>
          <a:prstGeom prst="line">
            <a:avLst/>
          </a:prstGeom>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FF3B5CA-1282-93F1-9003-904510D6C6A0}"/>
              </a:ext>
            </a:extLst>
          </p:cNvPr>
          <p:cNvSpPr txBox="1"/>
          <p:nvPr/>
        </p:nvSpPr>
        <p:spPr>
          <a:xfrm>
            <a:off x="962747" y="5736718"/>
            <a:ext cx="3152274" cy="307777"/>
          </a:xfrm>
          <a:prstGeom prst="rect">
            <a:avLst/>
          </a:prstGeom>
          <a:noFill/>
        </p:spPr>
        <p:txBody>
          <a:bodyPr wrap="square" rtlCol="0">
            <a:spAutoFit/>
          </a:bodyPr>
          <a:lstStyle/>
          <a:p>
            <a:r>
              <a:rPr lang="en-US" sz="1400" dirty="0">
                <a:solidFill>
                  <a:schemeClr val="bg1"/>
                </a:solidFill>
              </a:rPr>
              <a:t>Source: </a:t>
            </a:r>
            <a:r>
              <a:rPr lang="en-US" sz="1400" dirty="0" err="1">
                <a:solidFill>
                  <a:schemeClr val="bg1"/>
                </a:solidFill>
              </a:rPr>
              <a:t>OneMain</a:t>
            </a:r>
            <a:endParaRPr lang="en-US" sz="1400" dirty="0">
              <a:solidFill>
                <a:schemeClr val="bg1"/>
              </a:solidFill>
            </a:endParaRPr>
          </a:p>
        </p:txBody>
      </p:sp>
      <p:sp>
        <p:nvSpPr>
          <p:cNvPr id="9" name="TextBox 8">
            <a:extLst>
              <a:ext uri="{FF2B5EF4-FFF2-40B4-BE49-F238E27FC236}">
                <a16:creationId xmlns:a16="http://schemas.microsoft.com/office/drawing/2014/main" id="{1973E6E8-F84C-131C-3300-DC57498A3226}"/>
              </a:ext>
            </a:extLst>
          </p:cNvPr>
          <p:cNvSpPr txBox="1"/>
          <p:nvPr/>
        </p:nvSpPr>
        <p:spPr>
          <a:xfrm>
            <a:off x="906600" y="1762872"/>
            <a:ext cx="3208421" cy="646331"/>
          </a:xfrm>
          <a:prstGeom prst="rect">
            <a:avLst/>
          </a:prstGeom>
          <a:noFill/>
        </p:spPr>
        <p:txBody>
          <a:bodyPr wrap="square" rtlCol="0">
            <a:spAutoFit/>
          </a:bodyPr>
          <a:lstStyle/>
          <a:p>
            <a:r>
              <a:rPr lang="en-US" dirty="0">
                <a:solidFill>
                  <a:schemeClr val="bg1"/>
                </a:solidFill>
              </a:rPr>
              <a:t>Currently 11 outstanding consumer loan ABS</a:t>
            </a:r>
          </a:p>
        </p:txBody>
      </p:sp>
    </p:spTree>
    <p:extLst>
      <p:ext uri="{BB962C8B-B14F-4D97-AF65-F5344CB8AC3E}">
        <p14:creationId xmlns:p14="http://schemas.microsoft.com/office/powerpoint/2010/main" val="2286538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A9153B-57C2-7AE5-4A22-3B89DF4E0BE1}"/>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43F56172-172D-BEAD-7944-617C3F01C542}"/>
              </a:ext>
            </a:extLst>
          </p:cNvPr>
          <p:cNvSpPr>
            <a:spLocks noGrp="1"/>
          </p:cNvSpPr>
          <p:nvPr>
            <p:ph type="title"/>
          </p:nvPr>
        </p:nvSpPr>
        <p:spPr/>
        <p:txBody>
          <a:bodyPr/>
          <a:lstStyle/>
          <a:p>
            <a:r>
              <a:rPr lang="en-US" dirty="0"/>
              <a:t>Balance History</a:t>
            </a:r>
          </a:p>
        </p:txBody>
      </p:sp>
      <p:sp>
        <p:nvSpPr>
          <p:cNvPr id="4" name="Footer Placeholder 3">
            <a:extLst>
              <a:ext uri="{FF2B5EF4-FFF2-40B4-BE49-F238E27FC236}">
                <a16:creationId xmlns:a16="http://schemas.microsoft.com/office/drawing/2014/main" id="{83CB505F-F116-16AA-CDBF-23B6A8DCC1F9}"/>
              </a:ext>
            </a:extLst>
          </p:cNvPr>
          <p:cNvSpPr>
            <a:spLocks noGrp="1"/>
          </p:cNvSpPr>
          <p:nvPr>
            <p:ph type="ftr" sz="quarter" idx="12"/>
          </p:nvPr>
        </p:nvSpPr>
        <p:spPr/>
        <p:txBody>
          <a:bodyPr/>
          <a:lstStyle/>
          <a:p>
            <a:r>
              <a:rPr lang="en-US"/>
              <a:t>Data-Centric Consumer Loan Review</a:t>
            </a:r>
            <a:endParaRPr lang="en-US" b="0" dirty="0"/>
          </a:p>
        </p:txBody>
      </p:sp>
      <p:sp>
        <p:nvSpPr>
          <p:cNvPr id="5" name="Slide Number Placeholder 4">
            <a:extLst>
              <a:ext uri="{FF2B5EF4-FFF2-40B4-BE49-F238E27FC236}">
                <a16:creationId xmlns:a16="http://schemas.microsoft.com/office/drawing/2014/main" id="{A61AD7D3-AB96-5CED-651F-3CBD30C1E975}"/>
              </a:ext>
            </a:extLst>
          </p:cNvPr>
          <p:cNvSpPr>
            <a:spLocks noGrp="1"/>
          </p:cNvSpPr>
          <p:nvPr>
            <p:ph type="sldNum" sz="quarter" idx="13"/>
          </p:nvPr>
        </p:nvSpPr>
        <p:spPr/>
        <p:txBody>
          <a:bodyPr/>
          <a:lstStyle/>
          <a:p>
            <a:fld id="{294A09A9-5501-47C1-A89A-A340965A2BE2}" type="slidenum">
              <a:rPr lang="en-US" smtClean="0"/>
              <a:pPr/>
              <a:t>8</a:t>
            </a:fld>
            <a:endParaRPr lang="en-US" dirty="0">
              <a:latin typeface="+mn-lt"/>
            </a:endParaRPr>
          </a:p>
        </p:txBody>
      </p:sp>
      <p:pic>
        <p:nvPicPr>
          <p:cNvPr id="7" name="Picture 6">
            <a:extLst>
              <a:ext uri="{FF2B5EF4-FFF2-40B4-BE49-F238E27FC236}">
                <a16:creationId xmlns:a16="http://schemas.microsoft.com/office/drawing/2014/main" id="{FD98F69C-FE10-34F3-AD50-C657AA908099}"/>
              </a:ext>
            </a:extLst>
          </p:cNvPr>
          <p:cNvPicPr>
            <a:picLocks noChangeAspect="1"/>
          </p:cNvPicPr>
          <p:nvPr/>
        </p:nvPicPr>
        <p:blipFill>
          <a:blip r:embed="rId3"/>
          <a:stretch>
            <a:fillRect/>
          </a:stretch>
        </p:blipFill>
        <p:spPr>
          <a:xfrm>
            <a:off x="564452" y="1695621"/>
            <a:ext cx="11063095" cy="4636599"/>
          </a:xfrm>
          <a:prstGeom prst="rect">
            <a:avLst/>
          </a:prstGeom>
        </p:spPr>
      </p:pic>
    </p:spTree>
    <p:extLst>
      <p:ext uri="{BB962C8B-B14F-4D97-AF65-F5344CB8AC3E}">
        <p14:creationId xmlns:p14="http://schemas.microsoft.com/office/powerpoint/2010/main" val="1305009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736FB9-DA31-8289-98D4-C3F06334B4BE}"/>
              </a:ext>
            </a:extLst>
          </p:cNvPr>
          <p:cNvSpPr>
            <a:spLocks noGrp="1"/>
          </p:cNvSpPr>
          <p:nvPr>
            <p:ph type="title"/>
          </p:nvPr>
        </p:nvSpPr>
        <p:spPr/>
        <p:txBody>
          <a:bodyPr/>
          <a:lstStyle/>
          <a:p>
            <a:r>
              <a:rPr lang="en-US" dirty="0"/>
              <a:t>Components of Balance</a:t>
            </a:r>
          </a:p>
        </p:txBody>
      </p:sp>
      <p:sp>
        <p:nvSpPr>
          <p:cNvPr id="15" name="Footer Placeholder 14">
            <a:extLst>
              <a:ext uri="{FF2B5EF4-FFF2-40B4-BE49-F238E27FC236}">
                <a16:creationId xmlns:a16="http://schemas.microsoft.com/office/drawing/2014/main" id="{8BD9632E-FD44-6E41-CE01-68E68E7E9DE1}"/>
              </a:ext>
            </a:extLst>
          </p:cNvPr>
          <p:cNvSpPr>
            <a:spLocks noGrp="1"/>
          </p:cNvSpPr>
          <p:nvPr>
            <p:ph type="ftr" sz="quarter" idx="33"/>
          </p:nvPr>
        </p:nvSpPr>
        <p:spPr/>
        <p:txBody>
          <a:bodyPr/>
          <a:lstStyle/>
          <a:p>
            <a:r>
              <a:rPr lang="en-US"/>
              <a:t>Data-Centric Consumer Loan Review</a:t>
            </a:r>
            <a:endParaRPr lang="en-US" b="0" dirty="0"/>
          </a:p>
        </p:txBody>
      </p:sp>
      <p:sp>
        <p:nvSpPr>
          <p:cNvPr id="16" name="Slide Number Placeholder 15">
            <a:extLst>
              <a:ext uri="{FF2B5EF4-FFF2-40B4-BE49-F238E27FC236}">
                <a16:creationId xmlns:a16="http://schemas.microsoft.com/office/drawing/2014/main" id="{79C4416C-92FA-3B37-8BD4-162ECDCCDDF0}"/>
              </a:ext>
            </a:extLst>
          </p:cNvPr>
          <p:cNvSpPr>
            <a:spLocks noGrp="1"/>
          </p:cNvSpPr>
          <p:nvPr>
            <p:ph type="sldNum" sz="quarter" idx="34"/>
          </p:nvPr>
        </p:nvSpPr>
        <p:spPr/>
        <p:txBody>
          <a:bodyPr/>
          <a:lstStyle/>
          <a:p>
            <a:fld id="{294A09A9-5501-47C1-A89A-A340965A2BE2}" type="slidenum">
              <a:rPr lang="en-US" smtClean="0"/>
              <a:pPr/>
              <a:t>9</a:t>
            </a:fld>
            <a:endParaRPr lang="en-US" dirty="0">
              <a:latin typeface="+mn-lt"/>
            </a:endParaRPr>
          </a:p>
        </p:txBody>
      </p:sp>
      <p:pic>
        <p:nvPicPr>
          <p:cNvPr id="18" name="Picture 17">
            <a:extLst>
              <a:ext uri="{FF2B5EF4-FFF2-40B4-BE49-F238E27FC236}">
                <a16:creationId xmlns:a16="http://schemas.microsoft.com/office/drawing/2014/main" id="{85EC4110-9621-7AFF-3667-54D7847B1992}"/>
              </a:ext>
            </a:extLst>
          </p:cNvPr>
          <p:cNvPicPr>
            <a:picLocks noChangeAspect="1"/>
          </p:cNvPicPr>
          <p:nvPr/>
        </p:nvPicPr>
        <p:blipFill>
          <a:blip r:embed="rId2"/>
          <a:stretch>
            <a:fillRect/>
          </a:stretch>
        </p:blipFill>
        <p:spPr>
          <a:xfrm>
            <a:off x="1569133" y="1849684"/>
            <a:ext cx="8893311" cy="4122777"/>
          </a:xfrm>
          <a:prstGeom prst="rect">
            <a:avLst/>
          </a:prstGeom>
        </p:spPr>
      </p:pic>
      <p:pic>
        <p:nvPicPr>
          <p:cNvPr id="20" name="Picture 19">
            <a:extLst>
              <a:ext uri="{FF2B5EF4-FFF2-40B4-BE49-F238E27FC236}">
                <a16:creationId xmlns:a16="http://schemas.microsoft.com/office/drawing/2014/main" id="{86E0FA13-7E37-3E63-0361-3FA3D354930C}"/>
              </a:ext>
            </a:extLst>
          </p:cNvPr>
          <p:cNvPicPr>
            <a:picLocks noChangeAspect="1"/>
          </p:cNvPicPr>
          <p:nvPr/>
        </p:nvPicPr>
        <p:blipFill>
          <a:blip r:embed="rId3"/>
          <a:stretch>
            <a:fillRect/>
          </a:stretch>
        </p:blipFill>
        <p:spPr>
          <a:xfrm>
            <a:off x="1462652" y="1864913"/>
            <a:ext cx="8961897" cy="4122777"/>
          </a:xfrm>
          <a:prstGeom prst="rect">
            <a:avLst/>
          </a:prstGeom>
        </p:spPr>
      </p:pic>
    </p:spTree>
    <p:extLst>
      <p:ext uri="{BB962C8B-B14F-4D97-AF65-F5344CB8AC3E}">
        <p14:creationId xmlns:p14="http://schemas.microsoft.com/office/powerpoint/2010/main" val="166896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randombar(horizont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3.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{D6563E4D-F62B-4765-8D5D-8C30C98742CA}tf78853419_win32</Template>
  <TotalTime>2220</TotalTime>
  <Words>667</Words>
  <Application>Microsoft Office PowerPoint</Application>
  <PresentationFormat>Widescreen</PresentationFormat>
  <Paragraphs>147</Paragraphs>
  <Slides>20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Franklin Gothic Book</vt:lpstr>
      <vt:lpstr>Franklin Gothic Demi</vt:lpstr>
      <vt:lpstr>Wingdings</vt:lpstr>
      <vt:lpstr>Theme1</vt:lpstr>
      <vt:lpstr>Consumer Loan Securitization: A Data-Centric Review</vt:lpstr>
      <vt:lpstr>Securitization and Structured Finance</vt:lpstr>
      <vt:lpstr>Risk vs Return</vt:lpstr>
      <vt:lpstr>Real World Examples</vt:lpstr>
      <vt:lpstr>PowerPoint Presentation</vt:lpstr>
      <vt:lpstr>OneMain</vt:lpstr>
      <vt:lpstr>Balance History</vt:lpstr>
      <vt:lpstr>Balance History</vt:lpstr>
      <vt:lpstr>Components of Balance</vt:lpstr>
      <vt:lpstr>OMFIT 2019-2 Balance and Collections</vt:lpstr>
      <vt:lpstr>Credit Enhancement and it’s many forms</vt:lpstr>
      <vt:lpstr>Credit Enhancement and it’s many forms</vt:lpstr>
      <vt:lpstr>Credit Enhancement and it’s many forms</vt:lpstr>
      <vt:lpstr>Losses</vt:lpstr>
      <vt:lpstr>Delinquency</vt:lpstr>
      <vt:lpstr>Weighted Average Coupon and FICO</vt:lpstr>
      <vt:lpstr>Reinvestment Criteria</vt:lpstr>
      <vt:lpstr>Shifting Characteristics</vt:lpstr>
      <vt:lpstr>Returns to date</vt:lpstr>
      <vt:lpstr>Future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Loan Securitization Review</dc:title>
  <dc:creator>Mathew Simons</dc:creator>
  <cp:lastModifiedBy>Mathew Simons</cp:lastModifiedBy>
  <cp:revision>1</cp:revision>
  <dcterms:created xsi:type="dcterms:W3CDTF">2023-11-10T13:21:06Z</dcterms:created>
  <dcterms:modified xsi:type="dcterms:W3CDTF">2023-11-17T02:33:48Z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